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7DE1AD-5616-4BC1-A093-C4C41D9F8CA5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B831E7-A142-499D-A0B7-EB97C9833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4500562" cy="3571900"/>
          </a:xfrm>
        </p:spPr>
        <p:txBody>
          <a:bodyPr>
            <a:noAutofit/>
          </a:bodyPr>
          <a:lstStyle/>
          <a:p>
            <a:r>
              <a:rPr lang="ru-RU" dirty="0" smtClean="0"/>
              <a:t>Том </a:t>
            </a:r>
            <a:r>
              <a:rPr lang="ru-RU" dirty="0" err="1" smtClean="0"/>
              <a:t>Сойер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Марка Твена</a:t>
            </a:r>
            <a:endParaRPr lang="ru-RU" dirty="0"/>
          </a:p>
        </p:txBody>
      </p:sp>
      <p:pic>
        <p:nvPicPr>
          <p:cNvPr id="1026" name="Picture 2" descr="C:\Users\САНЕЧКА\Desktop\IMG_2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31" y="785794"/>
            <a:ext cx="4414062" cy="5715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500570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dirty="0" smtClean="0"/>
              <a:t>Выполнила студентка ФИЯ 401А группы </a:t>
            </a:r>
            <a:r>
              <a:rPr lang="ru-RU" sz="3200" dirty="0" err="1" smtClean="0"/>
              <a:t>Дорофиенко</a:t>
            </a:r>
            <a:r>
              <a:rPr lang="ru-RU" sz="3200" dirty="0" smtClean="0"/>
              <a:t> </a:t>
            </a:r>
            <a:r>
              <a:rPr lang="ru-RU" sz="3200" dirty="0" smtClean="0"/>
              <a:t>Анна</a:t>
            </a:r>
            <a:r>
              <a:rPr lang="en-US" sz="3200" dirty="0" smtClean="0"/>
              <a:t>, 2014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 Твен(1835-1910)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714876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Один из величайших  американских писателей, журналист и общественный деятель.</a:t>
            </a:r>
          </a:p>
          <a:p>
            <a:pPr>
              <a:buNone/>
            </a:pPr>
            <a:r>
              <a:rPr lang="ru-RU" dirty="0" smtClean="0"/>
              <a:t>Его творчество охватывает множество жанров- юмор, сатиру,  философскую фантастику, публицистику и другие.</a:t>
            </a:r>
          </a:p>
          <a:p>
            <a:pPr>
              <a:buNone/>
            </a:pPr>
            <a:r>
              <a:rPr lang="ru-RU" dirty="0" smtClean="0"/>
              <a:t>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 - один из популярнейших его романов.</a:t>
            </a:r>
            <a:endParaRPr lang="ru-RU" dirty="0"/>
          </a:p>
        </p:txBody>
      </p:sp>
      <p:pic>
        <p:nvPicPr>
          <p:cNvPr id="2050" name="Picture 2" descr="C:\Users\САНЕЧКА\Desktop\IMG_289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21481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Том </a:t>
            </a:r>
            <a:r>
              <a:rPr lang="ru-RU" sz="4800" dirty="0" err="1" smtClean="0"/>
              <a:t>Сойер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Характер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3382" y="1643050"/>
            <a:ext cx="4900618" cy="52149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Энергичный</a:t>
            </a:r>
          </a:p>
          <a:p>
            <a:pPr>
              <a:buNone/>
            </a:pPr>
            <a:r>
              <a:rPr lang="ru-RU" dirty="0" smtClean="0"/>
              <a:t>Все и везде успевает, </a:t>
            </a:r>
          </a:p>
          <a:p>
            <a:pPr>
              <a:buNone/>
            </a:pPr>
            <a:r>
              <a:rPr lang="ru-RU" dirty="0" smtClean="0"/>
              <a:t>Тетя </a:t>
            </a:r>
            <a:r>
              <a:rPr lang="ru-RU" dirty="0" err="1" smtClean="0"/>
              <a:t>Полли</a:t>
            </a:r>
            <a:r>
              <a:rPr lang="ru-RU" dirty="0" smtClean="0"/>
              <a:t> только и делает, </a:t>
            </a:r>
          </a:p>
          <a:p>
            <a:pPr>
              <a:buNone/>
            </a:pPr>
            <a:r>
              <a:rPr lang="ru-RU" dirty="0" smtClean="0"/>
              <a:t>что постоянно ищет непоседу)</a:t>
            </a:r>
          </a:p>
          <a:p>
            <a:r>
              <a:rPr lang="ru-RU" b="1" dirty="0" smtClean="0"/>
              <a:t>Остроумный</a:t>
            </a:r>
          </a:p>
          <a:p>
            <a:pPr>
              <a:buNone/>
            </a:pPr>
            <a:r>
              <a:rPr lang="ru-RU" dirty="0" smtClean="0"/>
              <a:t> …Тетя </a:t>
            </a:r>
            <a:r>
              <a:rPr lang="ru-RU" dirty="0" err="1" smtClean="0"/>
              <a:t>Полли</a:t>
            </a:r>
            <a:r>
              <a:rPr lang="ru-RU" dirty="0" smtClean="0"/>
              <a:t>! Ведь вы же не бьете Сида за то, что он таскает сахар!</a:t>
            </a:r>
          </a:p>
          <a:p>
            <a:r>
              <a:rPr lang="ru-RU" b="1" dirty="0" smtClean="0"/>
              <a:t>Предприимчивый </a:t>
            </a:r>
          </a:p>
          <a:p>
            <a:pPr>
              <a:buNone/>
            </a:pPr>
            <a:r>
              <a:rPr lang="ru-RU" dirty="0" smtClean="0"/>
              <a:t>Ситуация с забором,</a:t>
            </a:r>
          </a:p>
          <a:p>
            <a:pPr>
              <a:buNone/>
            </a:pPr>
            <a:r>
              <a:rPr lang="ru-RU" dirty="0" smtClean="0"/>
              <a:t>заставил мальчишек белить вместо него;</a:t>
            </a:r>
          </a:p>
          <a:p>
            <a:pPr>
              <a:buNone/>
            </a:pPr>
            <a:r>
              <a:rPr lang="ru-RU" dirty="0" smtClean="0"/>
              <a:t>Том всем своим существом жаждал славы и блеска.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5" name="Picture 3" descr="C:\Users\САНЕЧКА\Desktop\IMG_2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08302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929190" cy="6286520"/>
          </a:xfrm>
        </p:spPr>
        <p:txBody>
          <a:bodyPr>
            <a:normAutofit/>
          </a:bodyPr>
          <a:lstStyle/>
          <a:p>
            <a:r>
              <a:rPr lang="ru-RU" b="1" dirty="0" smtClean="0"/>
              <a:t>Хитрый</a:t>
            </a:r>
          </a:p>
          <a:p>
            <a:pPr>
              <a:buNone/>
            </a:pPr>
            <a:r>
              <a:rPr lang="ru-RU" dirty="0" smtClean="0"/>
              <a:t> Прямо в церкви во время мессы обменивался с детьми билетиками, </a:t>
            </a:r>
          </a:p>
          <a:p>
            <a:pPr>
              <a:buNone/>
            </a:pPr>
            <a:r>
              <a:rPr lang="ru-RU" dirty="0" smtClean="0"/>
              <a:t>чтобы получить 10 желтых, которые можно было обменять на библию!</a:t>
            </a:r>
          </a:p>
          <a:p>
            <a:r>
              <a:rPr lang="ru-RU" b="1" dirty="0" smtClean="0"/>
              <a:t>Лидер по натуре</a:t>
            </a:r>
          </a:p>
          <a:p>
            <a:pPr>
              <a:buNone/>
            </a:pPr>
            <a:r>
              <a:rPr lang="ru-RU" dirty="0" smtClean="0"/>
              <a:t> Умело организовывает ребят и руководит процессом; все дети каким то чудом идут у него на поводу.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САНЕЧКА\Desktop\IMG_2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71934" cy="575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28604"/>
            <a:ext cx="4929190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Том-герой</a:t>
            </a:r>
          </a:p>
          <a:p>
            <a:pPr>
              <a:buNone/>
            </a:pPr>
            <a:r>
              <a:rPr lang="ru-RU" dirty="0" smtClean="0"/>
              <a:t>Вместе со своим другом </a:t>
            </a:r>
            <a:r>
              <a:rPr lang="ru-RU" dirty="0" err="1" smtClean="0"/>
              <a:t>Гекльберри</a:t>
            </a:r>
            <a:r>
              <a:rPr lang="ru-RU" dirty="0" smtClean="0"/>
              <a:t> Финном выручает  </a:t>
            </a:r>
            <a:r>
              <a:rPr lang="ru-RU" dirty="0" err="1" smtClean="0"/>
              <a:t>Мэффа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, рискуя жизнью, </a:t>
            </a:r>
          </a:p>
          <a:p>
            <a:pPr>
              <a:buNone/>
            </a:pPr>
            <a:r>
              <a:rPr lang="ru-RU" dirty="0" smtClean="0"/>
              <a:t>дав показания в суде.</a:t>
            </a:r>
          </a:p>
          <a:p>
            <a:pPr>
              <a:buNone/>
            </a:pPr>
            <a:r>
              <a:rPr lang="ru-RU" dirty="0" smtClean="0"/>
              <a:t>Очень смелый поступок, </a:t>
            </a:r>
          </a:p>
          <a:p>
            <a:pPr>
              <a:buNone/>
            </a:pPr>
            <a:r>
              <a:rPr lang="ru-RU" dirty="0" smtClean="0"/>
              <a:t>не каждый способен на такое.</a:t>
            </a:r>
          </a:p>
          <a:p>
            <a:r>
              <a:rPr lang="ru-RU" b="1" dirty="0" smtClean="0"/>
              <a:t>Справедливый</a:t>
            </a:r>
          </a:p>
          <a:p>
            <a:pPr>
              <a:buNone/>
            </a:pPr>
            <a:r>
              <a:rPr lang="ru-RU" dirty="0" smtClean="0"/>
              <a:t>Том способен от всего сердца сочувствовать тем,</a:t>
            </a:r>
          </a:p>
          <a:p>
            <a:pPr>
              <a:buNone/>
            </a:pPr>
            <a:r>
              <a:rPr lang="ru-RU" dirty="0" smtClean="0"/>
              <a:t> кто незаслуженно обижен. </a:t>
            </a:r>
          </a:p>
          <a:p>
            <a:pPr>
              <a:buNone/>
            </a:pPr>
            <a:r>
              <a:rPr lang="ru-RU" dirty="0" smtClean="0"/>
              <a:t>У него обостренное чувство справедливости.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САНЕЧКА\Desktop\IMG_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21481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28604"/>
            <a:ext cx="4543428" cy="6143668"/>
          </a:xfrm>
        </p:spPr>
        <p:txBody>
          <a:bodyPr>
            <a:normAutofit/>
          </a:bodyPr>
          <a:lstStyle/>
          <a:p>
            <a:r>
              <a:rPr lang="ru-RU" b="1" dirty="0" smtClean="0"/>
              <a:t>Любящий</a:t>
            </a:r>
          </a:p>
          <a:p>
            <a:pPr>
              <a:buNone/>
            </a:pPr>
            <a:r>
              <a:rPr lang="ru-RU" dirty="0" smtClean="0"/>
              <a:t>Он влюблен в прекрасную дочь </a:t>
            </a:r>
            <a:r>
              <a:rPr lang="ru-RU" dirty="0" err="1" smtClean="0"/>
              <a:t>Джефа</a:t>
            </a:r>
            <a:r>
              <a:rPr lang="ru-RU" dirty="0" smtClean="0"/>
              <a:t> Тэтчера</a:t>
            </a:r>
          </a:p>
          <a:p>
            <a:pPr>
              <a:buNone/>
            </a:pPr>
            <a:r>
              <a:rPr lang="ru-RU" dirty="0" smtClean="0"/>
              <a:t>…прелестное голубоглазое создание с золотистыми волосами…</a:t>
            </a:r>
          </a:p>
          <a:p>
            <a:pPr>
              <a:buNone/>
            </a:pPr>
            <a:r>
              <a:rPr lang="ru-RU" dirty="0" smtClean="0"/>
              <a:t>…он поклонялся новому ангелу издали</a:t>
            </a:r>
          </a:p>
          <a:p>
            <a:pPr>
              <a:buNone/>
            </a:pPr>
            <a:r>
              <a:rPr lang="ru-RU" dirty="0" smtClean="0"/>
              <a:t>Он так же очень любит Тетю </a:t>
            </a:r>
            <a:r>
              <a:rPr lang="ru-RU" dirty="0" err="1" smtClean="0"/>
              <a:t>Полли</a:t>
            </a:r>
            <a:r>
              <a:rPr lang="ru-RU" dirty="0" smtClean="0"/>
              <a:t>, но считает, что она несправедлива к </a:t>
            </a:r>
            <a:r>
              <a:rPr lang="ru-RU" dirty="0" smtClean="0"/>
              <a:t>нему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85603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Том- друг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Том очень верный  и преданный друг,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который никогда не оставит в беде и всегда придет на помощь.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86058"/>
            <a:ext cx="56152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ВЫВОДЫ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первый </a:t>
            </a:r>
            <a:r>
              <a:rPr lang="ru-RU" dirty="0" smtClean="0"/>
              <a:t>взгляд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Том </a:t>
            </a:r>
            <a:r>
              <a:rPr lang="ru-RU" dirty="0" err="1" smtClean="0"/>
              <a:t>Сойер</a:t>
            </a:r>
            <a:r>
              <a:rPr lang="ru-RU" dirty="0" smtClean="0"/>
              <a:t>, </a:t>
            </a:r>
            <a:r>
              <a:rPr lang="ru-RU" dirty="0" smtClean="0"/>
              <a:t>один из множества заурядных мальчишек. Он нарушает правила Тети </a:t>
            </a:r>
            <a:r>
              <a:rPr lang="ru-RU" dirty="0" err="1" smtClean="0"/>
              <a:t>Полли</a:t>
            </a:r>
            <a:r>
              <a:rPr lang="ru-RU" dirty="0" smtClean="0"/>
              <a:t>, не любит ходить в Церковь и постоянно попадает в различные истории.</a:t>
            </a:r>
          </a:p>
          <a:p>
            <a:pPr>
              <a:buNone/>
            </a:pPr>
            <a:r>
              <a:rPr lang="ru-RU" dirty="0" smtClean="0"/>
              <a:t>Но в то же время , он добрый и отзывчивый, готов всегда прийти на помощь другу! Пример для большинства детей! Пусть он шалит, но у него доброе сердце, которое никогда не сделает никому ничего дурного.</a:t>
            </a:r>
          </a:p>
          <a:p>
            <a:pPr>
              <a:buNone/>
            </a:pPr>
            <a:r>
              <a:rPr lang="ru-RU" b="1" i="1" dirty="0" smtClean="0"/>
              <a:t>Том </a:t>
            </a:r>
            <a:r>
              <a:rPr lang="ru-RU" b="1" i="1" dirty="0" err="1" smtClean="0"/>
              <a:t>Сойер</a:t>
            </a:r>
            <a:r>
              <a:rPr lang="ru-RU" b="1" i="1" smtClean="0"/>
              <a:t> - </a:t>
            </a:r>
            <a:r>
              <a:rPr lang="ru-RU" dirty="0" smtClean="0"/>
              <a:t>это мальчик герой, который вырастет в мужественного и достойного джентльмена.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354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Том Сойер  Марка Твена</vt:lpstr>
      <vt:lpstr>Марк Твен(1835-1910)</vt:lpstr>
      <vt:lpstr>Том Сойер Характер</vt:lpstr>
      <vt:lpstr>Слайд 4</vt:lpstr>
      <vt:lpstr>Слайд 5</vt:lpstr>
      <vt:lpstr>Слайд 6</vt:lpstr>
      <vt:lpstr>Слайд 7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 Сойер  Марка Твена</dc:title>
  <dc:creator>САНЕЧКА</dc:creator>
  <cp:lastModifiedBy>ADMIN</cp:lastModifiedBy>
  <cp:revision>10</cp:revision>
  <dcterms:created xsi:type="dcterms:W3CDTF">2014-05-28T00:03:24Z</dcterms:created>
  <dcterms:modified xsi:type="dcterms:W3CDTF">2015-01-10T03:29:54Z</dcterms:modified>
</cp:coreProperties>
</file>