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6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Movie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052735"/>
            <a:ext cx="2339585" cy="292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6777318" cy="2376264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“The Man </a:t>
            </a:r>
            <a:r>
              <a:rPr lang="en-US" smtClean="0"/>
              <a:t>of    Property</a:t>
            </a:r>
            <a:r>
              <a:rPr lang="en-US" dirty="0"/>
              <a:t>”:</a:t>
            </a:r>
            <a:br>
              <a:rPr lang="en-US" dirty="0"/>
            </a:br>
            <a:r>
              <a:rPr lang="en-US" dirty="0" smtClean="0"/>
              <a:t>Impression</a:t>
            </a:r>
            <a:endParaRPr lang="ru-RU" dirty="0"/>
          </a:p>
        </p:txBody>
      </p:sp>
      <p:pic>
        <p:nvPicPr>
          <p:cNvPr id="1027" name="Picture 3" descr="C:\Users\user\Pictures\booksta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" y="3523430"/>
            <a:ext cx="2695135" cy="313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66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764705"/>
            <a:ext cx="7745505" cy="5361458"/>
          </a:xfrm>
        </p:spPr>
        <p:txBody>
          <a:bodyPr>
            <a:normAutofit/>
          </a:bodyPr>
          <a:lstStyle/>
          <a:p>
            <a:r>
              <a:rPr lang="en-US" sz="2800" b="1" i="1" dirty="0" smtClean="0"/>
              <a:t>“… Love is not hot-house flower , but a wild plant …</a:t>
            </a:r>
          </a:p>
          <a:p>
            <a:r>
              <a:rPr lang="en-US" sz="2800" b="1" i="1" dirty="0" smtClean="0"/>
              <a:t>A  wild plant that, when it blossoms by chance within the hedge of our gardens, we call a flower; and when it blossoms outside we call a weed; but, flower or weed, whose scent and </a:t>
            </a:r>
            <a:r>
              <a:rPr lang="en-US" sz="2800" b="1" i="1" dirty="0" err="1" smtClean="0"/>
              <a:t>colour</a:t>
            </a:r>
            <a:r>
              <a:rPr lang="en-US" sz="2800" b="1" i="1" dirty="0" smtClean="0"/>
              <a:t> are always wild!”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77489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Pictures\048101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4121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73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1844825"/>
            <a:ext cx="7745505" cy="4281338"/>
          </a:xfrm>
        </p:spPr>
        <p:txBody>
          <a:bodyPr/>
          <a:lstStyle/>
          <a:p>
            <a:endParaRPr lang="ru-RU" dirty="0" smtClean="0"/>
          </a:p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Ю. Титова, </a:t>
            </a:r>
          </a:p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2016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910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247" y="476672"/>
            <a:ext cx="7745505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 algn="ctr">
              <a:buNone/>
            </a:pPr>
            <a:r>
              <a:rPr lang="en-US" sz="3200" b="1" i="1" dirty="0" smtClean="0"/>
              <a:t>Philip </a:t>
            </a:r>
            <a:r>
              <a:rPr lang="en-US" sz="3200" b="1" i="1" dirty="0" err="1" smtClean="0"/>
              <a:t>Bosinney</a:t>
            </a:r>
            <a:r>
              <a:rPr lang="en-US" sz="3200" b="1" i="1" dirty="0" smtClean="0"/>
              <a:t> was known to be a young man without a fortune…</a:t>
            </a:r>
          </a:p>
          <a:p>
            <a:pPr algn="ctr"/>
            <a:endParaRPr lang="en-US" sz="3200" b="1" i="1" dirty="0" smtClean="0"/>
          </a:p>
          <a:p>
            <a:pPr algn="ctr"/>
            <a:endParaRPr lang="en-US" sz="3200" b="1" i="1" dirty="0"/>
          </a:p>
          <a:p>
            <a:pPr marL="0" indent="0" algn="ctr">
              <a:buNone/>
            </a:pPr>
            <a:r>
              <a:rPr lang="en-US" sz="3200" b="1" i="1" dirty="0" smtClean="0"/>
              <a:t>“Very haughty , the wild </a:t>
            </a:r>
            <a:r>
              <a:rPr lang="en-US" sz="3200" b="1" i="1" dirty="0" err="1" smtClean="0"/>
              <a:t>Buccanear</a:t>
            </a:r>
            <a:r>
              <a:rPr lang="en-US" sz="3200" b="1" i="1" dirty="0" smtClean="0"/>
              <a:t>!”</a:t>
            </a:r>
          </a:p>
          <a:p>
            <a:pPr algn="ctr"/>
            <a:endParaRPr lang="en-US" sz="3200" b="1" i="1" dirty="0"/>
          </a:p>
          <a:p>
            <a:pPr marL="0" indent="0" algn="ctr">
              <a:buNone/>
            </a:pPr>
            <a:endParaRPr lang="en-US" sz="3200" b="1" i="1" dirty="0"/>
          </a:p>
          <a:p>
            <a:pPr marL="0" indent="0" algn="ctr">
              <a:buNone/>
            </a:pPr>
            <a:r>
              <a:rPr lang="en-US" sz="3200" b="1" i="1" dirty="0" smtClean="0"/>
              <a:t>“… Phil never knows what he`s got on”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389269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247" y="692697"/>
            <a:ext cx="7745505" cy="5433466"/>
          </a:xfrm>
        </p:spPr>
        <p:txBody>
          <a:bodyPr>
            <a:normAutofit/>
          </a:bodyPr>
          <a:lstStyle/>
          <a:p>
            <a:pPr algn="ctr"/>
            <a:r>
              <a:rPr lang="en-US" sz="3200" b="1" i="1" dirty="0" smtClean="0"/>
              <a:t>“A tall woman, with a beautiful figure…”</a:t>
            </a:r>
          </a:p>
          <a:p>
            <a:pPr algn="ctr"/>
            <a:endParaRPr lang="en-US" sz="3200" b="1" i="1" dirty="0" smtClean="0"/>
          </a:p>
          <a:p>
            <a:pPr algn="ctr"/>
            <a:r>
              <a:rPr lang="en-US" sz="3200" b="1" i="1" dirty="0" smtClean="0"/>
              <a:t>“Her figure swayed, so balanced that the very air seemed to set it moving. There was warmth , but little </a:t>
            </a:r>
            <a:r>
              <a:rPr lang="en-US" sz="3200" b="1" i="1" dirty="0" err="1" smtClean="0"/>
              <a:t>colour</a:t>
            </a:r>
            <a:r>
              <a:rPr lang="en-US" sz="3200" b="1" i="1" dirty="0" smtClean="0"/>
              <a:t>, in her cheeks; her large, dark eyes were soft”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124137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Pictures\kinopoisk.ru-The-Forsyte-Saga-1280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96544" cy="319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Pictures\kinopoisk.ru-The-Forsyte-Saga-12801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1" y="8901608"/>
            <a:ext cx="4800534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Pictures\kinopoisk.ru-The-Forsyte-Saga-12801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949" y="-26806"/>
            <a:ext cx="3672407" cy="550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Pictures\kinopoisk.ru-The-Forsyte-Saga-12801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29" y="3022556"/>
            <a:ext cx="3312368" cy="352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40797" y="5301208"/>
            <a:ext cx="511870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/>
              <a:t>« The </a:t>
            </a:r>
            <a:r>
              <a:rPr lang="fr-FR" sz="3200" b="1" dirty="0"/>
              <a:t>Forsyte </a:t>
            </a:r>
            <a:r>
              <a:rPr lang="fr-FR" sz="3200" b="1" dirty="0" smtClean="0"/>
              <a:t>Saga », 2002 </a:t>
            </a:r>
          </a:p>
          <a:p>
            <a:r>
              <a:rPr lang="fr-FR" sz="3200" b="1" dirty="0" smtClean="0"/>
              <a:t>Philip and Irene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11220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247" y="476673"/>
            <a:ext cx="7745505" cy="5649490"/>
          </a:xfrm>
        </p:spPr>
        <p:txBody>
          <a:bodyPr>
            <a:normAutofit/>
          </a:bodyPr>
          <a:lstStyle/>
          <a:p>
            <a:r>
              <a:rPr lang="en-US" sz="3200" b="1" i="1" dirty="0" smtClean="0"/>
              <a:t>“</a:t>
            </a:r>
            <a:r>
              <a:rPr lang="en-US" sz="3200" b="1" i="1" dirty="0" err="1" smtClean="0"/>
              <a:t>Bosinney</a:t>
            </a:r>
            <a:r>
              <a:rPr lang="en-US" sz="3200" b="1" i="1" dirty="0" smtClean="0"/>
              <a:t> was waiting for him at the door ; and on his rugged, good-looking face was a queer, yearning , yet happy smile…”</a:t>
            </a:r>
          </a:p>
          <a:p>
            <a:endParaRPr lang="en-US" sz="3200" b="1" i="1" dirty="0" smtClean="0"/>
          </a:p>
          <a:p>
            <a:r>
              <a:rPr lang="en-US" sz="3200" b="1" i="1" dirty="0" smtClean="0"/>
              <a:t>“June saw Irene look up at him through her screen of blossoms. … that look should say too much”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300447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Pictures\kinopoisk.ru-The-Forsyte-Saga-12801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4464496" cy="666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16016" y="573325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/>
              <a:t>« The </a:t>
            </a:r>
            <a:r>
              <a:rPr lang="en-US" sz="2800" b="1" dirty="0" err="1"/>
              <a:t>Forsyte</a:t>
            </a:r>
            <a:r>
              <a:rPr lang="en-US" sz="2800" b="1" dirty="0"/>
              <a:t> Saga », 2002 </a:t>
            </a:r>
          </a:p>
          <a:p>
            <a:r>
              <a:rPr lang="en-US" sz="2800" b="1" dirty="0"/>
              <a:t>Philip and Irene</a:t>
            </a:r>
          </a:p>
        </p:txBody>
      </p:sp>
    </p:spTree>
    <p:extLst>
      <p:ext uri="{BB962C8B-B14F-4D97-AF65-F5344CB8AC3E}">
        <p14:creationId xmlns:p14="http://schemas.microsoft.com/office/powerpoint/2010/main" val="131809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620689"/>
            <a:ext cx="7745505" cy="5505474"/>
          </a:xfrm>
        </p:spPr>
        <p:txBody>
          <a:bodyPr/>
          <a:lstStyle/>
          <a:p>
            <a:r>
              <a:rPr lang="en-US" sz="2800" b="1" dirty="0"/>
              <a:t>The Long hours of waiting 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The tortures of suspense </a:t>
            </a:r>
            <a:endParaRPr lang="en-US" sz="2800" b="1" dirty="0"/>
          </a:p>
          <a:p>
            <a:pPr algn="r"/>
            <a:r>
              <a:rPr lang="en-US" sz="2800" b="1" dirty="0" smtClean="0"/>
              <a:t>The meeting </a:t>
            </a:r>
          </a:p>
          <a:p>
            <a:r>
              <a:rPr lang="en-US" sz="2800" b="1" dirty="0" smtClean="0"/>
              <a:t>Look in their eyes</a:t>
            </a:r>
          </a:p>
          <a:p>
            <a:pPr algn="ctr"/>
            <a:endParaRPr lang="en-US" sz="2800" b="1" dirty="0" smtClean="0"/>
          </a:p>
          <a:p>
            <a:pPr algn="ctr"/>
            <a:r>
              <a:rPr lang="en-US" sz="2800" b="1" dirty="0" smtClean="0"/>
              <a:t>The long clasp of their hands</a:t>
            </a:r>
          </a:p>
          <a:p>
            <a:pPr algn="r"/>
            <a:endParaRPr lang="en-US" sz="2800" b="1" dirty="0" smtClean="0"/>
          </a:p>
          <a:p>
            <a:pPr algn="r"/>
            <a:r>
              <a:rPr lang="en-US" sz="2800" b="1" dirty="0" smtClean="0"/>
              <a:t>The rapid murmur of their talk</a:t>
            </a:r>
          </a:p>
          <a:p>
            <a:pPr algn="ctr"/>
            <a:r>
              <a:rPr lang="en-US" sz="3600" b="1" dirty="0" smtClean="0"/>
              <a:t>This was the real thing!</a:t>
            </a:r>
          </a:p>
        </p:txBody>
      </p:sp>
    </p:spTree>
    <p:extLst>
      <p:ext uri="{BB962C8B-B14F-4D97-AF65-F5344CB8AC3E}">
        <p14:creationId xmlns:p14="http://schemas.microsoft.com/office/powerpoint/2010/main" val="209560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user\Pictures\kinopoisk.ru-That-Forsyte-Woman-8678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871985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Pictures\2072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68960"/>
            <a:ext cx="4608064" cy="34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4221088"/>
            <a:ext cx="29523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« That </a:t>
            </a:r>
            <a:r>
              <a:rPr lang="fr-FR" sz="2400" b="1" dirty="0"/>
              <a:t>Forsyte </a:t>
            </a:r>
            <a:r>
              <a:rPr lang="fr-FR" sz="2400" b="1" dirty="0" smtClean="0"/>
              <a:t>Woman » 1949, Philip, Irene, June and Soames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8680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5" name="Picture 5" descr="C:\Users\user\Pictures\kinopoisk.ru-That-Forsyte-Woman-13647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60648"/>
            <a:ext cx="5126401" cy="314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Pictures\142274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4514801" cy="33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Pictures\3146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296" y="3204043"/>
            <a:ext cx="4428401" cy="332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Pictures\that-forsyte-woman-1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33" y="3789040"/>
            <a:ext cx="3842841" cy="284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63888" y="6401909"/>
            <a:ext cx="42066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« </a:t>
            </a:r>
            <a:r>
              <a:rPr lang="fr-FR" sz="2400" b="1" dirty="0"/>
              <a:t>That Forsyte Woman » 1949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65899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87</TotalTime>
  <Words>226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Твердый переплет</vt:lpstr>
      <vt:lpstr> “The Man of    Property”: Impression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Iris</cp:lastModifiedBy>
  <cp:revision>11</cp:revision>
  <dcterms:created xsi:type="dcterms:W3CDTF">2016-05-11T13:35:49Z</dcterms:created>
  <dcterms:modified xsi:type="dcterms:W3CDTF">2016-09-02T02:40:47Z</dcterms:modified>
</cp:coreProperties>
</file>