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4441-ACFF-42C7-AB9C-87249EDBB3B9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30E4-ECE1-4C2D-8A58-A88817408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642918"/>
            <a:ext cx="3762372" cy="47099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 Шерлока Холмса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нис\Documents\l_4c103a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667272" cy="35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11430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301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«Не место красит человека, а человек место» – именно эта фраза как нельзя лучше подходит к всемирно известному Шерлоку Холмсу, который бесспорно был бы лучшим гидом по Лондону своего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времени.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8001056" cy="11430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выполнил: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>
            <a:normAutofit fontScale="92500" lnSpcReduction="10000"/>
          </a:bodyPr>
          <a:lstStyle/>
          <a:p>
            <a:r>
              <a:rPr lang="ru-RU" sz="4100" b="1" dirty="0" err="1" smtClean="0">
                <a:solidFill>
                  <a:srgbClr val="FFFF66"/>
                </a:solidFill>
              </a:rPr>
              <a:t>Гитько</a:t>
            </a:r>
            <a:r>
              <a:rPr lang="ru-RU" sz="4100" b="1" dirty="0" smtClean="0">
                <a:solidFill>
                  <a:srgbClr val="FFFF66"/>
                </a:solidFill>
              </a:rPr>
              <a:t> Денис</a:t>
            </a:r>
          </a:p>
          <a:p>
            <a:r>
              <a:rPr lang="ru-RU" sz="4100" b="1" dirty="0" smtClean="0">
                <a:solidFill>
                  <a:srgbClr val="FFFF66"/>
                </a:solidFill>
              </a:rPr>
              <a:t>201а</a:t>
            </a:r>
            <a:endParaRPr lang="ru-RU" sz="4100" b="1" dirty="0" smtClean="0">
              <a:solidFill>
                <a:srgbClr val="FFFF66"/>
              </a:solidFill>
            </a:endParaRPr>
          </a:p>
          <a:p>
            <a:endParaRPr lang="ru-RU" b="1" dirty="0">
              <a:solidFill>
                <a:srgbClr val="FFFF66"/>
              </a:solidFill>
            </a:endParaRPr>
          </a:p>
          <a:p>
            <a:r>
              <a:rPr lang="ru-RU" b="1" dirty="0" smtClean="0">
                <a:solidFill>
                  <a:srgbClr val="FFFF66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5715040" cy="192882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Bloomsbury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2214578" cy="471013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Блумсбери-первое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место, куда Дойл поселил своего героя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:\Users\Денис\Desktop\Holmes\Bloomsb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600" y="1785926"/>
            <a:ext cx="6462931" cy="476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500990" cy="1143008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Statue on Baker Street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64"/>
            <a:ext cx="2643174" cy="5143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В 1999 году   открыт знаменитый памятник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Холмсу, скульптор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Джон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Даблдэй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Денис\Desktop\Holmes\Statue Baker stre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783" y="1785926"/>
            <a:ext cx="650421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500990" cy="11430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Baker Street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2915816" cy="52864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Первоначально на месте музея находился обычный банк, куда ежедневно приходили сотни писем на имя детектива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Денис\Desktop\Holmes\221B_Baker_Street,_London_-_Sherlock_Holmes_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1357299"/>
            <a:ext cx="6156175" cy="46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500990" cy="928694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Museum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02"/>
            <a:ext cx="4214810" cy="5072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Внутри квартира воссоздана с безукоризненной точностью, сохраняя шарм и помпезность той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эпохи.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Денис\Desktop\Holmes\221B_sh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778" y="1214422"/>
            <a:ext cx="4929222" cy="498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500990" cy="114300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Strand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3000364" cy="4000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Немалую роль в жизни Холмса играла улица Стрэнд, по которой любили прогуливаться детектив и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Ватсон.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Денис\Documents\The-Strand-street-lon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4770" y="2000240"/>
            <a:ext cx="61292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114300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Simpson’s-in-the-Strand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3286116" cy="442915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Знаменитый ресторан, который Холмс имел привычку посещать после очередного удачно завершенного дела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C:\Users\Денис\Desktop\Holmes\Simpson'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440" y="1785926"/>
            <a:ext cx="580756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1143008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Nortumberland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2500298" cy="44291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самом центре Лондона расположен паб, носящий имя Холмса. Когда-то в этом здании находился известный по произведению «Собака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Баскервилей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отель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Нортумберленд.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Users\Денис\Desktop\Holmes\Northumber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346" y="1785926"/>
            <a:ext cx="6568654" cy="436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5596_oboi_bordovyj_uzornyj_fon_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001056" cy="114300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Paddington Station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2714612" cy="4286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вокзала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Паддингтон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детектив отправлялся на многие выездные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дела.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 descr="C:\Users\Денис\Desktop\Holmes\Padding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589" y="1785926"/>
            <a:ext cx="642741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165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Лондон Шерлока Холмса</vt:lpstr>
      <vt:lpstr>Bloomsbury</vt:lpstr>
      <vt:lpstr>Statue on Baker Street</vt:lpstr>
      <vt:lpstr>221B Baker Street</vt:lpstr>
      <vt:lpstr>Museum</vt:lpstr>
      <vt:lpstr>Strand</vt:lpstr>
      <vt:lpstr>Simpson’s-in-the-Strand</vt:lpstr>
      <vt:lpstr>Nortumberland</vt:lpstr>
      <vt:lpstr>Paddington Station</vt:lpstr>
      <vt:lpstr>Выводы</vt:lpstr>
      <vt:lpstr>Работу выполнил: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 Шерлока Холмса</dc:title>
  <dc:creator>Денис</dc:creator>
  <cp:lastModifiedBy>Iris</cp:lastModifiedBy>
  <cp:revision>12</cp:revision>
  <dcterms:created xsi:type="dcterms:W3CDTF">2016-04-24T12:53:02Z</dcterms:created>
  <dcterms:modified xsi:type="dcterms:W3CDTF">2016-06-05T09:54:11Z</dcterms:modified>
</cp:coreProperties>
</file>