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60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4" r:id="rId18"/>
    <p:sldId id="270" r:id="rId19"/>
    <p:sldId id="271" r:id="rId20"/>
    <p:sldId id="272" r:id="rId21"/>
    <p:sldId id="273" r:id="rId22"/>
    <p:sldId id="277" r:id="rId23"/>
    <p:sldId id="278" r:id="rId24"/>
    <p:sldId id="276" r:id="rId25"/>
    <p:sldId id="280" r:id="rId26"/>
    <p:sldId id="282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51E0E-7AF6-478C-A04A-97A53F5B5BA1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919DB-5119-4DA3-9486-456678234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804EA0-FC8C-4A03-AC7E-EB1E3A6DF267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6781A-2F27-460B-B294-0FBF67BDFA46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7B807-17DB-4511-A988-2CDA01D764C8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954A1-1BBB-4AE9-BDA5-6C8915099D5D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EE11B-4BFD-48DA-A1F0-1AEB544CE8EC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F5031-D72E-4A44-8564-130222FFCD3B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75483-32B5-45E0-80DD-020FA83D8480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9FACB-F4CC-4916-888B-B94B4759B2CF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09832-4C53-4755-BB66-3CAF2B6D0BD5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6A8154-C572-48CD-85A7-15E1D1A12B81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91A164-0086-44E8-AC9E-A4509DC72350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A17BC2-DB14-4688-AE84-A7F6F862AD86}" type="datetime1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F4F938-87EC-4CE5-817B-754411407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hecker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5%D1%80%D1%86%D0%B5%D1%82" TargetMode="External"/><Relationship Id="rId2" Type="http://schemas.openxmlformats.org/officeDocument/2006/relationships/hyperlink" Target="http://ru.wikipedia.org/wiki/%D0%9A%D0%B0%D1%82%D1%80%D0%B5%D0%B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01061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Segoe Print" pitchFamily="2" charset="0"/>
              </a:rPr>
              <a:t>William Shakespeare</a:t>
            </a:r>
            <a:endParaRPr lang="ru-RU" sz="48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062912" cy="320121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Sonnet 20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Сопоставительный анализ оригинала и различных вариантов перевода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0176" y="785794"/>
            <a:ext cx="6186534" cy="5661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Твой лик природой женственной отмечен;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Владыка, ты владычица желаний,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По-женски нежен ты, но безупречен: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Изменчивых не знаешь колебаний,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Яснее женских глаз твои зеницы,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целый мир светиться заставляешь,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мужеству блестящему границы: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Чаруя жен, мужей ты ослепляешь.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Тебя женой природа сотворила,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же в тебя влюбилась, видно,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кое-чем некстати одарила.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от чего мне больно и обидно.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женщин допускай к своим усладам,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для меня пребудь заветным кладом.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 Владимира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Микушевича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14 строк, не сохранена форма сонета, рифма – перекрестная,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двустишии-смежная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cdcd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efef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 таких слов как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зеницы, чаруя, владыка, владычица, услада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 делают сонет более романтичным и прекрасно передают настроение автора и передают его теплое отношение к другу.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Автор слишком вольно перевел данную строку: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By adding one thing to my purpose nothing.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Вот от чего мне больно и обидно.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71680" y="928670"/>
            <a:ext cx="6972320" cy="5929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Природа женским лик твой написала,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сюзерен, о нет, мой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хьюзерен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тебя вложили женское начало,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без непостоянства и измен.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Твой взор кокетства начисто лишен,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чист и прям, но властен не по-женски;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манит возвышающим блаженством 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Сердца мужей и искушает жен.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Задуманный вначале как девица,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так Природу красотой пленил,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от нее довесок получил.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Увы! Теперь нам не соединиться!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жен утех ты награжден стрелой,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и рази. Любовь дели со мной.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715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 С.И.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Турухтанова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0648"/>
            <a:ext cx="8643998" cy="65973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отличие от предыдущих вариантов перевода, здесь сохранено деление сонета на 3 катрена и  куплет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 строк, рифма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cddc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Своеобразный перевод строк: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Природа женским лик твой написала,/Мой сюзерен, о нет, мой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хьюзерен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придает сонету благозвучность.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Подобрана великолепная метафора при переводе: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since she pricked thee out for women's pleasure,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Mine be thy love and thy love's use their treasure.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жен утех ты награжден стрелой,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Их и рази. Любовь дели со мной.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785794"/>
            <a:ext cx="7329510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Твой женский лик природа начертила,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царь-царица и любви, и власти,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По-женски нежен ты, 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все-же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Души твоей чужда обманной страсти.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Веселый взор лишен игры фальшивой,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 к себе ты привлекаешь,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Энергией разишь неукротимой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Мужчин и души женщин восхищаешь.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был задуман женщиною милой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Природой, но, в тебя влюбившись нежно,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тебя закончила мужчиной,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я тебя утратил безнадежно.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 создан был для женских наслаждений,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Оставь же мне любовь для утешений.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 Андрея Кузнецова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сохранена форма сонета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строк, рифма перекрестная, в куплете – смежная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cdcd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Прекрасно подобрана метафора для передачи образа: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Веселый взор лишен игры фальшивой,/Внимание к себе ты привлекаешь,/Энергией разишь неукротимой/Мужчин и души женщин восхищаешь.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не пользуется «подстрочником», перевод богат метафорами, эпитетами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(обманной страсти, энергией неукротимой, веселый взор).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…А я тебя утратил безнадежно…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строка доказывает, что лирическому герою тяжело принять тот факт, что он утратил любовь в женском облике, но приобрел ее в образе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друга «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Оставь же мне любовь для утешений»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857232"/>
            <a:ext cx="6829444" cy="5597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Прекрасный женский лик природой вдохновенной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Тебе, души моей царю-царице, дан;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женщина, таишь ты в сердце драгоценный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 нежности - но чужд ему обман;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Правдивые глаза сияют женских ярче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кроют блеском все, на что устремлены;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Муж позавидует, что твой румянец жарче: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мука для него и гибель для жены.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Природа женщиной задумала сначала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Тебя создать; но ты пленил ее собой -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у меня она тебя отвоевала,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Вооружив совсем ненужной мне красой.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пусть любовь твоя послужит мне наградой,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женщинам краса останется усладой.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 Д.Лихачева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Сохранена форма сонета – 3 катрена и куплет в конце;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строк, рифма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cdcd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Прекрасно подобрано сравнение: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женщина, таишь ты в сердце драгоценный/ Источник нежности - но чужд ему обман;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Переводчик прибегает к перифразу:</a:t>
            </a:r>
          </a:p>
          <a:p>
            <a:pPr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 man in hue, all hues in his controlling,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Which steals men's eyes and women's souls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amazeth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Муж позавидует, что твой румянец жарче: /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Ты мука для него и гибель для жены.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Прекрасно передан образ Юного Друга;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целом, перевод удался, по смыслу очень близок к оригиналу.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928670"/>
            <a:ext cx="7000892" cy="566901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Лик женщины, начертанный природой,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Имеешь ты, царица-царь души;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 сердце женское без безбородой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Притворности, изменчивости, лжи.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Твой взор правдивей, проще и свежей,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Все золотя вокруг, куда ни взглянет,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Равно и жен пленяя и мужей,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 себе невольно все живое манит.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Сперва женой ты зачат был природой: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Творя, она влюбилась и потом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Прибавкою, лишив меня свободы,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Оставила на свете ни при чем.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 сотворен ты женам в наслажденье,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Дай мне любовь, а им - ее свершенье.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 М.Чайковского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и в предыдущем, при переводе сохранена форма сонета (4-4-4-2);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строк, рифма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cdcd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наш взгляд, строчка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сердце женское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безбородой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Притворности, изменчивости, лжи.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переведена не совсем удачно.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втором катрене несколько нарушается рифма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лучшей заменой слову «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манит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было бы «тянет»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взглянет-тянет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Использование перифраза:</a:t>
            </a:r>
          </a:p>
          <a:p>
            <a:pPr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And by addition me of thee defeated,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By adding one thing to my purpose nothing.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But since she pricked thee out for women's pleasure,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Mine be thy love and thy love's use their treasure.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Прибавкою, лишив меня свободы,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Оставила на свете ни при чем…..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 сотворен ты женам в наслажденье,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Дай мне любовь, а им - ее свершенье.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7972452" cy="4811758"/>
          </a:xfrm>
        </p:spPr>
        <p:txBody>
          <a:bodyPr>
            <a:normAutofit/>
          </a:bodyPr>
          <a:lstStyle/>
          <a:p>
            <a:pPr indent="384048"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Я взял с собой три книги, одна из них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лирика Шекспира. Никогда прежде я не находил столько красот в сонетах, они полны прекрасных вещей, связанных как непреднамеренно и отличающихся глубиной поэтических образов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письма Д. Китса: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785794"/>
            <a:ext cx="6758006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Лик женщины, но строже, совершенней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Природы изваяло мастерство.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По-женски ты красив, но чужд измене,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Царь и царица сердца моего.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Твои нежный взор лишен игры лукавой,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золотит сияньем все вокруг.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мужествен и властью величавой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Друзей пленяет и разит подруг.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Тебя природа женщиною милой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Задумала, но, страстью пленена,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меня с тобою разлучила,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женщин осчастливила она.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будет так. Но вот мое условье: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 меня, а их дари любовью.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 С.Маршака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Сохранена форма сонета;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строк, рифма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cdcd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авторских слов переводчика: «мастерство», «измена», «условье»;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Перифраз:</a:t>
            </a:r>
          </a:p>
          <a:p>
            <a:pPr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eye more bright than theirs, less false in rolling,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Gilding the object whereupon it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gazeth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…../</a:t>
            </a:r>
          </a:p>
          <a:p>
            <a:pPr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But since she pricked thee out for women's pleasure,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Mine be thy love and thy love's use their treasure.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мужествен и властью величавой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Друзей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пленяет и разит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подруг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…./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Пусть будет так. Но вот мое условье: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 меня, а их дари любовью.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Некоторая часть смысла потеряна, но, в общем, складывается образ Юного Друга.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14 строках сонета передана гамма чувств: сожаление, радость, любовь, переживание. Читатель может представить лирического героя и прожить эти чувства вместе с ним.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сонет: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hall I compare thee to a summer's day?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Thou art more lovely and more temperate: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Rough winds do shake the darling buds of May,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And summer's lease hath all too short a date;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Sometime too hot the eye of heaven shines,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And often is his gold complexion dimmed;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And every fair from fair sometime declines,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By chance or nature's changing course untrimmed: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But thy eternal summer shall not fade,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Nor lose possession of that fair thou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ow'st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Nor shall Death brag thou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wand'rest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in his shade,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When in eternal lines to time thou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grow'st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So long as men can breathe or eyes can see,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So long lives this, and this gives life to thee.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785794"/>
            <a:ext cx="6686568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Сравню ли с летним днем твои черты?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ты милей, умеренней и краше.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Ломает буря майские цветы,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так недолговечно лето наше!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нам слепит глаза небесный глаз,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светлый лик скрывает непогода.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Ласкает, нежит и терзает нас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Своей случайной прихотью природа.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у тебя не убывает день,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увядает солнечное лето.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смертная тебя не скроет тень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будешь вечно жить в строках поэта.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живых ты будешь до тех пор,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Доколе дышит грудь и видит взор.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 С.Маршака: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785794"/>
            <a:ext cx="644365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летним днем ты не сравним,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Намного красивей и более приятен,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Жестокий ветер так неукротим,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 от него всегда печален.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Нещадно греет нас небесный глаз,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в тень уйдет небесное светило.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Проходит время, цвет красы угас,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все природа руку наложила.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Твое же лето без заката,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тайна красоты в твоих руках,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Смерть не сожмет тебя в тисках,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жив как время в поэтических строках.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 люди будут смотреть и дышать,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твое не устанет звучать.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сонет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переводе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Мелаховой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Юлии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8729634" cy="5786478"/>
          </a:xfrm>
        </p:spPr>
        <p:txBody>
          <a:bodyPr>
            <a:noAutofit/>
          </a:bodyPr>
          <a:lstStyle/>
          <a:p>
            <a:pPr marL="624078" indent="-514350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все авторы переводов придерживаются рифмы оригинала и деления на катрены и куплет;</a:t>
            </a:r>
          </a:p>
          <a:p>
            <a:pPr marL="624078" indent="-514350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Широко используются перифраз, метафоры и эпитеты;</a:t>
            </a:r>
          </a:p>
          <a:p>
            <a:pPr marL="624078" indent="-514350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Иногда авторы дают слишком вольный перевод, тем самым полностью утрачивая своеобразие шекспировских строк;</a:t>
            </a:r>
          </a:p>
          <a:p>
            <a:pPr marL="624078" indent="-514350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 наш взгляд, перевод С.Маршака наиболее удачен. Автор передает чувства и настроение лирического героя, используя простой, доступный язык.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Гражданская З.Т От Шекспира до Шоу // З.Т. Гражданская, М.: Просвещение, 1982 – 192 с., ил.</a:t>
            </a:r>
          </a:p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Шекспир, Уильям Сонеты / Уильям Шекспир; Минск: «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Вышэйшая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школа», 1981. – 222 с., ил.</a:t>
            </a:r>
          </a:p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Калинина Александра</a:t>
            </a:r>
          </a:p>
          <a:p>
            <a:pPr algn="ctr"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Мелахова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Юлия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401 а 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Работу выполнили: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093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сборник сонетов Шекспира входит 154 сонета.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Сонет состоит из: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056686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14 строк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катрена+куплет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Рифма: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abba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cdcd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efef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катрена+сестет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(состоящий из 2 терцетов)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стихотворение из 14 строк, образующих 2 четверостишия-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tooltip="Катрен"/>
              </a:rPr>
              <a:t>катрена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(на 2 рифмы) и 2 трёхстишия-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3" tooltip="Терцет"/>
              </a:rPr>
              <a:t>терцета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(на 2 или 3 рифмы), чаще всего во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«французской»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последовательности —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abba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abba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ccd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eed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(или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ccd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ede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«итальянской» —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cdc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dcd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(или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cde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cde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Классический сонет: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858280" cy="5286412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None/>
              <a:defRPr/>
            </a:pPr>
            <a:r>
              <a:rPr lang="ru-RU" sz="3500" b="1" i="1" u="sng" dirty="0" smtClean="0">
                <a:latin typeface="Times New Roman" pitchFamily="18" charset="0"/>
                <a:cs typeface="Times New Roman" pitchFamily="18" charset="0"/>
              </a:rPr>
              <a:t>Сонеты посвящённые другу: 1-126</a:t>
            </a:r>
          </a:p>
          <a:p>
            <a:pPr marL="609600" indent="-609600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Воспевание друга: 1-26</a:t>
            </a:r>
          </a:p>
          <a:p>
            <a:pPr marL="609600" indent="-60960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2. Испытание дружбы: 27-99</a:t>
            </a:r>
          </a:p>
          <a:p>
            <a:pPr marL="609600" indent="-609600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а) горечь разлуки: 27-32</a:t>
            </a:r>
          </a:p>
          <a:p>
            <a:pPr marL="609600" indent="-609600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б) первое разочарование в друге: 33-42 </a:t>
            </a:r>
          </a:p>
          <a:p>
            <a:pPr marL="609600" indent="-609600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в) тоска и опасение: 43-55</a:t>
            </a:r>
          </a:p>
          <a:p>
            <a:pPr marL="609600" indent="-609600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г) растущее отчуждение и меланхолия: 56-75</a:t>
            </a:r>
          </a:p>
          <a:p>
            <a:pPr marL="609600" indent="-609600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соперничество и ревность к другим поэтам: 76-96</a:t>
            </a:r>
          </a:p>
          <a:p>
            <a:pPr marL="609600" indent="-609600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е) «зима» разлуки: 97-99</a:t>
            </a:r>
          </a:p>
          <a:p>
            <a:pPr marL="609600" indent="-609600"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3. Торжество возобновленной дружбы: 100-126</a:t>
            </a:r>
          </a:p>
          <a:p>
            <a:pPr marL="609600" indent="-609600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i="1" u="sng" dirty="0" smtClean="0">
                <a:latin typeface="Times New Roman" pitchFamily="18" charset="0"/>
                <a:cs typeface="Times New Roman" pitchFamily="18" charset="0"/>
              </a:rPr>
              <a:t>Сонеты, посвящённые смуглой возлюбленной:      127-152</a:t>
            </a:r>
            <a:endParaRPr lang="ru-RU" sz="32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ru-RU" sz="3500" b="1" i="1" u="sng" dirty="0" smtClean="0">
                <a:latin typeface="Times New Roman" pitchFamily="18" charset="0"/>
                <a:cs typeface="Times New Roman" pitchFamily="18" charset="0"/>
              </a:rPr>
              <a:t>Заключение – радость и красота любви: 153-154.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Темы сонетов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Шекспира: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32656"/>
            <a:ext cx="7400948" cy="6525344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woman's face with Nature's own hand painted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Hast thou, the master-mistress of my passion;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woman's gentle heart, but not acquainted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shifting change, as is false women's fashion;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 eye more bright than theirs, less false in rolling,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Gilding the object whereupon it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gazeth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man in hue, all hues in his controlling,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steals men's eyes and women's souls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amazeth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for a woman wert thou first created,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Till Nature as she wrought thee fell a-doting,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by addition me of thee defeated,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adding one thing to my purpose nothing.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But since she pricked thee out for women's pleasure,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Mine be thy love and thy love's use their treasure.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2702" y="214290"/>
            <a:ext cx="847348" cy="5500726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Сонет 20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Сонет 20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дает богатый материал для суждений о характере отношений между поэтом и его Другом. В нем юноша наделяется красотой и нежным сердцем, которые сделали бы честь женщине, но при этом ему приписываются несвойственные женщинам постоянство и правдивость. Поэт восхищается Другом, но претендует только на духовную близость с ним, оставляя физическую любовь женщинам.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692696"/>
            <a:ext cx="6340862" cy="5445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Тебе дарован нежный облик  женщин,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Владыка и владычица страстей;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По-женски добр, ты с ложью не обвенчан: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слов фальшивых не плетешь сетей;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Твой не фальшивит взор: даря блаженство,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золотит - восторгом окружен,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Являешь ты собою совершенство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восхищаешь и мужей и жен.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Тебя Природа женщиной лепила,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страстно увлеклась: перерешив,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Неженскую вещицу прикрепила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Тебе, меня возлюбленной лишив.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 жен вещицей тою ублажи,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мне даруй сокровища души.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286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Перевод Игоря Фрадкина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8469560"/>
          </a:xfrm>
        </p:spPr>
        <p:txBody>
          <a:bodyPr>
            <a:normAutofit fontScale="55000" lnSpcReduction="20000"/>
          </a:bodyPr>
          <a:lstStyle/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 данном варианте перевода автор не придерживается строгой формы сонета (есть 14 строк, но рифмовка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cdcd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efef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Автор не разделяет сонет на четверостишия и двустишие</a:t>
            </a:r>
          </a:p>
          <a:p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Перефраз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в следующих строках: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A woman's gentle heart, but not acquainted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With shifting change, as is false women's fashion;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По-женски добр, ты с ложью не обвенчан:/ Из слов фальшивых не плетешь сетей;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Фрадкин не удачно подобрал слова в строке: </a:t>
            </a: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страстно увлеклась: перерешив,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Перевод следующих строк не совсем удался: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But since she pricked thee out for women's pleasure,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Mine be thy love and thy love's use their treasure.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Ты жен вещицей тою ублажи,</a:t>
            </a:r>
          </a:p>
          <a:p>
            <a:pPr>
              <a:buNone/>
            </a:pP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А мне даруй сокровища души. 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 целом, автору удалось передать смысл и настроение сонета-оригинала</a:t>
            </a:r>
            <a:endParaRPr lang="ru-RU" sz="3200" dirty="0" smtClean="0"/>
          </a:p>
          <a:p>
            <a:pPr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F938-87EC-4CE5-817B-75441140780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1995</Words>
  <Application>Microsoft Office PowerPoint</Application>
  <PresentationFormat>Экран (4:3)</PresentationFormat>
  <Paragraphs>315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Открытая</vt:lpstr>
      <vt:lpstr>William Shakespeare</vt:lpstr>
      <vt:lpstr>Из письма Д. Китса: </vt:lpstr>
      <vt:lpstr>В сборник сонетов Шекспира входит 154 сонета.  Сонет состоит из:</vt:lpstr>
      <vt:lpstr>Классический сонет:</vt:lpstr>
      <vt:lpstr>Темы сонетов Шекспира:</vt:lpstr>
      <vt:lpstr>Слайд 6</vt:lpstr>
      <vt:lpstr>Слайд 7</vt:lpstr>
      <vt:lpstr>Перевод Игоря Фрадкина</vt:lpstr>
      <vt:lpstr>Слайд 9</vt:lpstr>
      <vt:lpstr>Перевод Владимира Микушевича</vt:lpstr>
      <vt:lpstr>Слайд 11</vt:lpstr>
      <vt:lpstr>Перевод С.И. Турухтанова</vt:lpstr>
      <vt:lpstr>Слайд 13</vt:lpstr>
      <vt:lpstr>Перевод Андрея Кузнецова</vt:lpstr>
      <vt:lpstr>Слайд 15</vt:lpstr>
      <vt:lpstr>Перевод Д.Лихачева </vt:lpstr>
      <vt:lpstr>Слайд 17</vt:lpstr>
      <vt:lpstr>Перевод М.Чайковского</vt:lpstr>
      <vt:lpstr>Слайд 19</vt:lpstr>
      <vt:lpstr>Перевод С.Маршака</vt:lpstr>
      <vt:lpstr>Слайд 21</vt:lpstr>
      <vt:lpstr>Слайд 22</vt:lpstr>
      <vt:lpstr>Перевод С.Маршака:</vt:lpstr>
      <vt:lpstr>18 сонет в переводе Мелаховой Юлии</vt:lpstr>
      <vt:lpstr>Выводы:</vt:lpstr>
      <vt:lpstr>Литература:</vt:lpstr>
      <vt:lpstr>Работу выполнили: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Сашенька</dc:creator>
  <cp:lastModifiedBy>ADMIN</cp:lastModifiedBy>
  <cp:revision>66</cp:revision>
  <dcterms:created xsi:type="dcterms:W3CDTF">2013-04-01T10:45:25Z</dcterms:created>
  <dcterms:modified xsi:type="dcterms:W3CDTF">2015-01-19T01:47:02Z</dcterms:modified>
</cp:coreProperties>
</file>