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75" r:id="rId10"/>
    <p:sldId id="264" r:id="rId11"/>
    <p:sldId id="265" r:id="rId12"/>
    <p:sldId id="268" r:id="rId13"/>
    <p:sldId id="269" r:id="rId14"/>
    <p:sldId id="266" r:id="rId15"/>
    <p:sldId id="267" r:id="rId16"/>
    <p:sldId id="272" r:id="rId17"/>
    <p:sldId id="277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7" autoAdjust="0"/>
    <p:restoredTop sz="94660"/>
  </p:normalViewPr>
  <p:slideViewPr>
    <p:cSldViewPr>
      <p:cViewPr>
        <p:scale>
          <a:sx n="96" d="100"/>
          <a:sy n="96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400800" cy="1368152"/>
          </a:xfrm>
        </p:spPr>
        <p:txBody>
          <a:bodyPr/>
          <a:lstStyle/>
          <a:p>
            <a:r>
              <a:rPr lang="ru-RU" b="1" dirty="0" smtClean="0"/>
              <a:t>Сон в летнюю ночь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792088"/>
          </a:xfrm>
        </p:spPr>
        <p:txBody>
          <a:bodyPr>
            <a:noAutofit/>
          </a:bodyPr>
          <a:lstStyle/>
          <a:p>
            <a:r>
              <a:rPr lang="en-US" sz="3200" b="1" smtClean="0">
                <a:solidFill>
                  <a:schemeClr val="tx1"/>
                </a:solidFill>
              </a:rPr>
              <a:t>Quiz  </a:t>
            </a:r>
            <a:r>
              <a:rPr lang="en-US" sz="3200" b="1" smtClean="0">
                <a:solidFill>
                  <a:schemeClr val="tx1"/>
                </a:solidFill>
              </a:rPr>
              <a:t/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«</a:t>
            </a:r>
            <a:r>
              <a:rPr lang="ru-RU" sz="3200" b="1" dirty="0" smtClean="0">
                <a:solidFill>
                  <a:schemeClr val="tx1"/>
                </a:solidFill>
              </a:rPr>
              <a:t>Узнайте героя по цитате"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/>
              <a:t>«</a:t>
            </a:r>
            <a:r>
              <a:rPr lang="ru-RU" sz="2400" i="1" dirty="0" smtClean="0"/>
              <a:t>Увы</a:t>
            </a:r>
            <a:r>
              <a:rPr lang="ru-RU" sz="2400" i="1" dirty="0"/>
              <a:t>! Я никогда ещё не </a:t>
            </a:r>
            <a:r>
              <a:rPr lang="ru-RU" sz="2400" i="1" dirty="0" smtClean="0"/>
              <a:t>слышал</a:t>
            </a:r>
          </a:p>
          <a:p>
            <a:pPr indent="0">
              <a:buNone/>
            </a:pPr>
            <a:r>
              <a:rPr lang="ru-RU" sz="2400" i="1" dirty="0" smtClean="0"/>
              <a:t> </a:t>
            </a:r>
            <a:r>
              <a:rPr lang="ru-RU" sz="2400" i="1" dirty="0"/>
              <a:t>И не читал - в истории ли, в сказке ль</a:t>
            </a:r>
            <a:r>
              <a:rPr lang="ru-RU" sz="2400" i="1" dirty="0" smtClean="0"/>
              <a:t>,</a:t>
            </a:r>
          </a:p>
          <a:p>
            <a:pPr indent="0">
              <a:buNone/>
            </a:pPr>
            <a:r>
              <a:rPr lang="ru-RU" sz="2400" i="1" dirty="0" smtClean="0"/>
              <a:t> </a:t>
            </a:r>
            <a:r>
              <a:rPr lang="ru-RU" sz="2400" i="1" dirty="0"/>
              <a:t>- Чтоб гладким был путь истинной любви</a:t>
            </a:r>
            <a:r>
              <a:rPr lang="ru-RU" sz="2400" i="1" dirty="0" smtClean="0"/>
              <a:t>.»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9946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Лизандр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1616224" cy="1638672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en-US" sz="2800" b="1" dirty="0"/>
              <a:t>AKT </a:t>
            </a:r>
            <a:r>
              <a:rPr lang="en-US" sz="2800" b="1" dirty="0" smtClean="0"/>
              <a:t>I</a:t>
            </a:r>
            <a:r>
              <a:rPr lang="ru-RU" sz="2800" b="1" dirty="0" smtClean="0"/>
              <a:t>,</a:t>
            </a:r>
            <a:endParaRPr lang="en-US" sz="2800" b="1" dirty="0"/>
          </a:p>
          <a:p>
            <a:pPr indent="0" algn="ctr">
              <a:buNone/>
            </a:pPr>
            <a:r>
              <a:rPr lang="ru-RU" sz="2800" b="1" dirty="0"/>
              <a:t>СЦЕНА 1</a:t>
            </a:r>
          </a:p>
          <a:p>
            <a:pPr indent="0" algn="ctr">
              <a:buNone/>
            </a:pPr>
            <a:endParaRPr lang="ru-RU" sz="2800" b="1" dirty="0"/>
          </a:p>
        </p:txBody>
      </p:sp>
      <p:pic>
        <p:nvPicPr>
          <p:cNvPr id="3074" name="Picture 2" descr="C:\Users\USER\Desktop\Alfred Fredericks - Лизандр и Герм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3395"/>
            <a:ext cx="3758954" cy="31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1436" y="5489376"/>
            <a:ext cx="215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Лизандр</a:t>
            </a:r>
            <a:r>
              <a:rPr lang="ru-RU" dirty="0" smtClean="0"/>
              <a:t> и  </a:t>
            </a:r>
            <a:r>
              <a:rPr lang="ru-RU" dirty="0" err="1" smtClean="0"/>
              <a:t>Гермия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8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sz="2800" i="1" dirty="0" smtClean="0"/>
              <a:t>«И </a:t>
            </a:r>
            <a:r>
              <a:rPr lang="ru-RU" sz="2800" i="1" dirty="0"/>
              <a:t>вот - любовь! Чем хороша она, Когда из рая сделать ад вольна</a:t>
            </a:r>
            <a:r>
              <a:rPr lang="ru-RU" sz="2800" i="1" dirty="0" smtClean="0"/>
              <a:t>?»</a:t>
            </a:r>
            <a:endParaRPr lang="ru-RU" sz="28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9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Гермия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2420888"/>
            <a:ext cx="2336304" cy="17526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800" b="1" dirty="0" smtClean="0"/>
              <a:t>Акт </a:t>
            </a:r>
            <a:r>
              <a:rPr lang="en-US" sz="2800" b="1" dirty="0" smtClean="0"/>
              <a:t>I</a:t>
            </a:r>
            <a:r>
              <a:rPr lang="ru-RU" sz="2800" b="1" dirty="0" smtClean="0"/>
              <a:t>,</a:t>
            </a:r>
            <a:endParaRPr lang="en-US" sz="2800" b="1" dirty="0" smtClean="0"/>
          </a:p>
          <a:p>
            <a:pPr indent="0" algn="ctr">
              <a:buNone/>
            </a:pPr>
            <a:r>
              <a:rPr lang="ru-RU" sz="2800" b="1" dirty="0" smtClean="0"/>
              <a:t>Сцена 1</a:t>
            </a:r>
            <a:endParaRPr lang="ru-RU" sz="2800" b="1" dirty="0"/>
          </a:p>
        </p:txBody>
      </p:sp>
      <p:pic>
        <p:nvPicPr>
          <p:cNvPr id="4098" name="Picture 2" descr="C:\Users\USER\Desktop\Alfred Fredericks - Герм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4104456" cy="3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800" i="1" dirty="0" smtClean="0"/>
              <a:t>«Чем </a:t>
            </a:r>
            <a:r>
              <a:rPr lang="ru-RU" sz="2800" i="1" dirty="0"/>
              <a:t>меньше слов, тем больше будет чувства</a:t>
            </a:r>
            <a:r>
              <a:rPr lang="ru-RU" sz="2800" i="1" dirty="0" smtClean="0"/>
              <a:t>.»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443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708920"/>
            <a:ext cx="1616224" cy="1710679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b="1" dirty="0"/>
              <a:t>АКТ </a:t>
            </a:r>
            <a:r>
              <a:rPr lang="en-US" sz="2400" b="1" dirty="0" smtClean="0"/>
              <a:t>V</a:t>
            </a:r>
            <a:r>
              <a:rPr lang="ru-RU" sz="2400" b="1" dirty="0" smtClean="0"/>
              <a:t>,</a:t>
            </a:r>
            <a:endParaRPr lang="en-US" sz="2400" b="1" dirty="0"/>
          </a:p>
          <a:p>
            <a:pPr indent="0" algn="ctr">
              <a:buNone/>
            </a:pPr>
            <a:r>
              <a:rPr lang="ru-RU" sz="2400" b="1" dirty="0"/>
              <a:t>СЦЕНА 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639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800" i="1" dirty="0" smtClean="0"/>
              <a:t>«Будь </a:t>
            </a:r>
            <a:r>
              <a:rPr lang="ru-RU" sz="2800" i="1" dirty="0"/>
              <a:t>красота прилипчивый недуг, -</a:t>
            </a:r>
          </a:p>
          <a:p>
            <a:pPr indent="0">
              <a:buNone/>
            </a:pPr>
            <a:r>
              <a:rPr lang="ru-RU" sz="2800" i="1" dirty="0"/>
              <a:t>Я б заразилась у тебя, мой друг</a:t>
            </a:r>
            <a:r>
              <a:rPr lang="ru-RU" sz="2800" i="1" dirty="0" smtClean="0"/>
              <a:t>!»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8894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Елена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04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400" i="1" dirty="0" smtClean="0"/>
              <a:t>«Счастливей </a:t>
            </a:r>
            <a:r>
              <a:rPr lang="ru-RU" sz="2400" i="1" dirty="0"/>
              <a:t>роза, ставшая духами,</a:t>
            </a:r>
          </a:p>
          <a:p>
            <a:pPr indent="0">
              <a:buNone/>
            </a:pPr>
            <a:r>
              <a:rPr lang="ru-RU" sz="2400" i="1" dirty="0"/>
              <a:t>Чем та, что на нетронутом кусте</a:t>
            </a:r>
          </a:p>
          <a:p>
            <a:pPr indent="0">
              <a:buNone/>
            </a:pPr>
            <a:r>
              <a:rPr lang="ru-RU" sz="2400" i="1" dirty="0"/>
              <a:t>Живет и гибнет в святости пустынной</a:t>
            </a:r>
            <a:r>
              <a:rPr lang="ru-RU" sz="2400" i="1" dirty="0" smtClean="0"/>
              <a:t>.»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9111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dirty="0" smtClean="0"/>
              <a:t>АКТ </a:t>
            </a:r>
            <a:r>
              <a:rPr lang="en-US" sz="2400" dirty="0" smtClean="0"/>
              <a:t>I</a:t>
            </a:r>
            <a:r>
              <a:rPr lang="ru-RU" sz="2400" dirty="0" smtClean="0"/>
              <a:t>,</a:t>
            </a:r>
            <a:endParaRPr lang="en-US" sz="2400" dirty="0" smtClean="0"/>
          </a:p>
          <a:p>
            <a:pPr indent="0" algn="ctr">
              <a:buNone/>
            </a:pPr>
            <a:r>
              <a:rPr lang="ru-RU" sz="2400" dirty="0" smtClean="0"/>
              <a:t>Сцена 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77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2400" b="1" i="1" dirty="0" smtClean="0"/>
              <a:t>«Что</a:t>
            </a:r>
            <a:r>
              <a:rPr lang="ru-RU" sz="2400" b="1" i="1" dirty="0"/>
              <a:t>? Кукла я? Ах, вот твоя игра! </a:t>
            </a:r>
            <a:endParaRPr lang="ru-RU" sz="2400" b="1" i="1" dirty="0" smtClean="0"/>
          </a:p>
          <a:p>
            <a:pPr indent="0">
              <a:buNone/>
            </a:pPr>
            <a:r>
              <a:rPr lang="ru-RU" sz="2400" b="1" i="1" dirty="0" smtClean="0"/>
              <a:t>Так </a:t>
            </a:r>
            <a:r>
              <a:rPr lang="ru-RU" sz="2400" b="1" i="1" dirty="0"/>
              <a:t>ты наш рост сравнила перед ним </a:t>
            </a:r>
            <a:endParaRPr lang="ru-RU" sz="2400" b="1" i="1" dirty="0" smtClean="0"/>
          </a:p>
          <a:p>
            <a:pPr indent="0">
              <a:buNone/>
            </a:pPr>
            <a:r>
              <a:rPr lang="ru-RU" sz="2400" b="1" i="1" dirty="0" smtClean="0"/>
              <a:t>И </a:t>
            </a:r>
            <a:r>
              <a:rPr lang="ru-RU" sz="2400" b="1" i="1" dirty="0"/>
              <a:t>похвалялась вышиной своей, </a:t>
            </a:r>
            <a:endParaRPr lang="ru-RU" sz="2400" b="1" i="1" dirty="0" smtClean="0"/>
          </a:p>
          <a:p>
            <a:pPr indent="0">
              <a:buNone/>
            </a:pPr>
            <a:r>
              <a:rPr lang="ru-RU" sz="2400" b="1" i="1" dirty="0" smtClean="0"/>
              <a:t>Своей </a:t>
            </a:r>
            <a:r>
              <a:rPr lang="ru-RU" sz="2400" b="1" i="1" dirty="0"/>
              <a:t>фигурой, длинною фигурой</a:t>
            </a:r>
            <a:r>
              <a:rPr lang="ru-RU" sz="2400" b="1" i="1" dirty="0" smtClean="0"/>
              <a:t>...»</a:t>
            </a:r>
          </a:p>
        </p:txBody>
      </p:sp>
    </p:spTree>
    <p:extLst>
      <p:ext uri="{BB962C8B-B14F-4D97-AF65-F5344CB8AC3E}">
        <p14:creationId xmlns:p14="http://schemas.microsoft.com/office/powerpoint/2010/main" val="12458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492896"/>
            <a:ext cx="2664296" cy="156666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smtClean="0"/>
              <a:t>студентка </a:t>
            </a:r>
            <a:r>
              <a:rPr lang="ru-RU" sz="2400" dirty="0" smtClean="0"/>
              <a:t>201 гр.</a:t>
            </a:r>
          </a:p>
          <a:p>
            <a:pPr indent="0" algn="ctr">
              <a:buNone/>
            </a:pPr>
            <a:r>
              <a:rPr lang="ru-RU" sz="2400" dirty="0"/>
              <a:t>Н. Адамова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41490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Благовещенск,</a:t>
            </a:r>
          </a:p>
          <a:p>
            <a:pPr algn="ctr"/>
            <a:r>
              <a:rPr lang="ru-RU" sz="2400" dirty="0" smtClean="0"/>
              <a:t> 2016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44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924944"/>
            <a:ext cx="1760240" cy="1494656"/>
          </a:xfrm>
        </p:spPr>
        <p:txBody>
          <a:bodyPr/>
          <a:lstStyle/>
          <a:p>
            <a:pPr indent="0" algn="ctr">
              <a:buNone/>
            </a:pPr>
            <a:r>
              <a:rPr lang="ru-RU" sz="2400" b="1" dirty="0"/>
              <a:t>АКТ </a:t>
            </a:r>
            <a:r>
              <a:rPr lang="en-US" sz="2400" b="1" dirty="0" smtClean="0"/>
              <a:t>III</a:t>
            </a:r>
            <a:r>
              <a:rPr lang="ru-RU" sz="2400" b="1" dirty="0" smtClean="0"/>
              <a:t>,</a:t>
            </a:r>
            <a:endParaRPr lang="en-US" sz="2400" b="1" dirty="0"/>
          </a:p>
          <a:p>
            <a:pPr indent="0" algn="ctr">
              <a:buNone/>
            </a:pPr>
            <a:r>
              <a:rPr lang="ru-RU" sz="2400" b="1" dirty="0"/>
              <a:t>СЦЕНА </a:t>
            </a:r>
            <a:r>
              <a:rPr lang="ru-RU" sz="2400" b="1" dirty="0" smtClean="0"/>
              <a:t>2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2050" name="Picture 2" descr="C:\Users\USER\Desktop\Alfred Fredericks. Деметрий и Ел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2881073" cy="33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0016" y="5403696"/>
            <a:ext cx="210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Деметрий</a:t>
            </a:r>
            <a:r>
              <a:rPr lang="ru-RU" dirty="0" smtClean="0"/>
              <a:t> и Елена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i="1" dirty="0" smtClean="0"/>
              <a:t>«У </a:t>
            </a:r>
            <a:r>
              <a:rPr lang="ru-RU" sz="2800" i="1" dirty="0"/>
              <a:t>всех влюблённых, как у сумасшедших</a:t>
            </a:r>
            <a:r>
              <a:rPr lang="ru-RU" sz="2800" i="1" dirty="0" smtClean="0"/>
              <a:t>,</a:t>
            </a:r>
          </a:p>
          <a:p>
            <a:pPr indent="0">
              <a:buNone/>
            </a:pPr>
            <a:r>
              <a:rPr lang="ru-RU" sz="2800" i="1" dirty="0" smtClean="0"/>
              <a:t> </a:t>
            </a:r>
            <a:r>
              <a:rPr lang="ru-RU" sz="2800" i="1" dirty="0"/>
              <a:t>Кипят мозги: воображенье их </a:t>
            </a:r>
            <a:endParaRPr lang="ru-RU" sz="2800" i="1" dirty="0" smtClean="0"/>
          </a:p>
          <a:p>
            <a:pPr indent="0">
              <a:buNone/>
            </a:pPr>
            <a:r>
              <a:rPr lang="ru-RU" sz="2800" i="1" dirty="0" smtClean="0"/>
              <a:t>Всегда </a:t>
            </a:r>
            <a:r>
              <a:rPr lang="ru-RU" sz="2800" i="1" dirty="0"/>
              <a:t>сильней холодного рассудка</a:t>
            </a:r>
            <a:r>
              <a:rPr lang="ru-RU" sz="2800" i="1" dirty="0" smtClean="0"/>
              <a:t>.»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959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3426310"/>
            <a:ext cx="1472208" cy="1206624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sz="2400" b="1" dirty="0"/>
              <a:t>АКТ </a:t>
            </a:r>
            <a:r>
              <a:rPr lang="en-US" sz="2400" b="1" dirty="0" smtClean="0"/>
              <a:t>V</a:t>
            </a:r>
            <a:r>
              <a:rPr lang="ru-RU" sz="2400" b="1" dirty="0" smtClean="0"/>
              <a:t>,</a:t>
            </a:r>
            <a:endParaRPr lang="en-US" sz="2400" b="1" dirty="0"/>
          </a:p>
          <a:p>
            <a:pPr indent="0" algn="ctr">
              <a:buNone/>
            </a:pPr>
            <a:r>
              <a:rPr lang="ru-RU" sz="2400" b="1" dirty="0"/>
              <a:t>СЦЕНА </a:t>
            </a:r>
            <a:r>
              <a:rPr lang="ru-RU" sz="2400" b="1" dirty="0" smtClean="0"/>
              <a:t>1</a:t>
            </a:r>
            <a:endParaRPr lang="ru-RU" sz="2400" b="1" dirty="0"/>
          </a:p>
        </p:txBody>
      </p:sp>
      <p:pic>
        <p:nvPicPr>
          <p:cNvPr id="1026" name="Picture 2" descr="C:\Users\USER\Desktop\Alfred Fredericks - Тезей и Ипполи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31" y="2164481"/>
            <a:ext cx="3024337" cy="33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0845" y="5430956"/>
            <a:ext cx="20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Тезей и Ипполита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4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2400" i="1" dirty="0" smtClean="0"/>
              <a:t>«Во </a:t>
            </a:r>
            <a:r>
              <a:rPr lang="ru-RU" sz="2400" i="1" dirty="0"/>
              <a:t>мне ты оскорбил всех женщин</a:t>
            </a:r>
            <a:r>
              <a:rPr lang="ru-RU" sz="2400" i="1" dirty="0" smtClean="0"/>
              <a:t>.</a:t>
            </a:r>
          </a:p>
          <a:p>
            <a:pPr indent="0">
              <a:buNone/>
            </a:pPr>
            <a:r>
              <a:rPr lang="ru-RU" sz="2400" i="1" dirty="0" smtClean="0"/>
              <a:t> </a:t>
            </a:r>
            <a:r>
              <a:rPr lang="ru-RU" sz="2400" i="1" dirty="0"/>
              <a:t>Нам не пристало за любовь сражаться: </a:t>
            </a:r>
            <a:endParaRPr lang="ru-RU" sz="2400" i="1" dirty="0" smtClean="0"/>
          </a:p>
          <a:p>
            <a:pPr indent="0">
              <a:buNone/>
            </a:pPr>
            <a:r>
              <a:rPr lang="ru-RU" sz="2400" i="1" dirty="0" smtClean="0"/>
              <a:t>Нас </a:t>
            </a:r>
            <a:r>
              <a:rPr lang="ru-RU" sz="2400" i="1" dirty="0"/>
              <a:t>молят, ваше дело - умолять. </a:t>
            </a:r>
            <a:endParaRPr lang="ru-RU" sz="2400" i="1" dirty="0" smtClean="0"/>
          </a:p>
          <a:p>
            <a:pPr indent="0">
              <a:buNone/>
            </a:pPr>
            <a:r>
              <a:rPr lang="ru-RU" sz="2400" i="1" dirty="0" smtClean="0"/>
              <a:t>Я </a:t>
            </a:r>
            <a:r>
              <a:rPr lang="ru-RU" sz="2400" i="1" dirty="0"/>
              <a:t>не отстану. Ад бывает раем, Коль от руки любимой умираем</a:t>
            </a:r>
            <a:r>
              <a:rPr lang="ru-RU" sz="2400" i="1" dirty="0" smtClean="0"/>
              <a:t>.»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352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2800" b="1" dirty="0"/>
              <a:t>AKT </a:t>
            </a:r>
            <a:r>
              <a:rPr lang="en-US" sz="2800" b="1" dirty="0" smtClean="0"/>
              <a:t>II</a:t>
            </a:r>
            <a:r>
              <a:rPr lang="ru-RU" sz="2800" b="1" dirty="0" smtClean="0"/>
              <a:t>,</a:t>
            </a:r>
            <a:endParaRPr lang="en-US" sz="2800" b="1" dirty="0"/>
          </a:p>
          <a:p>
            <a:pPr indent="0" algn="ctr">
              <a:buNone/>
            </a:pPr>
            <a:r>
              <a:rPr lang="ru-RU" sz="2800" b="1" dirty="0"/>
              <a:t>СЦЕНА 1</a:t>
            </a:r>
          </a:p>
        </p:txBody>
      </p:sp>
    </p:spTree>
    <p:extLst>
      <p:ext uri="{BB962C8B-B14F-4D97-AF65-F5344CB8AC3E}">
        <p14:creationId xmlns:p14="http://schemas.microsoft.com/office/powerpoint/2010/main" val="41756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400" i="1" dirty="0" smtClean="0"/>
              <a:t>«Любовь </a:t>
            </a:r>
            <a:r>
              <a:rPr lang="ru-RU" sz="2400" i="1" dirty="0"/>
              <a:t>способна низкое прощать </a:t>
            </a:r>
            <a:endParaRPr lang="ru-RU" sz="2400" i="1" dirty="0" smtClean="0"/>
          </a:p>
          <a:p>
            <a:pPr indent="0">
              <a:buNone/>
            </a:pPr>
            <a:r>
              <a:rPr lang="ru-RU" sz="2400" i="1" dirty="0" smtClean="0"/>
              <a:t>И </a:t>
            </a:r>
            <a:r>
              <a:rPr lang="ru-RU" sz="2400" i="1" dirty="0"/>
              <a:t>в доблести пороки превращать </a:t>
            </a:r>
            <a:endParaRPr lang="ru-RU" sz="2400" i="1" dirty="0" smtClean="0"/>
          </a:p>
          <a:p>
            <a:pPr indent="0">
              <a:buNone/>
            </a:pPr>
            <a:r>
              <a:rPr lang="ru-RU" sz="2400" i="1" dirty="0" smtClean="0"/>
              <a:t>И </a:t>
            </a:r>
            <a:r>
              <a:rPr lang="ru-RU" sz="2400" i="1" dirty="0"/>
              <a:t>не глазами - сердцем выбирает: </a:t>
            </a:r>
            <a:endParaRPr lang="ru-RU" sz="2400" i="1" dirty="0" smtClean="0"/>
          </a:p>
          <a:p>
            <a:pPr indent="0">
              <a:buNone/>
            </a:pPr>
            <a:r>
              <a:rPr lang="ru-RU" sz="2400" i="1" dirty="0" smtClean="0"/>
              <a:t>За </a:t>
            </a:r>
            <a:r>
              <a:rPr lang="ru-RU" sz="2400" i="1" dirty="0"/>
              <a:t>то её слепой изображают</a:t>
            </a:r>
            <a:r>
              <a:rPr lang="ru-RU" sz="2400" i="1" dirty="0" smtClean="0"/>
              <a:t>.»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094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елена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64904"/>
            <a:ext cx="6400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8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278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Сон в летнюю ночь</vt:lpstr>
      <vt:lpstr>Презентация PowerPoint</vt:lpstr>
      <vt:lpstr>Елена</vt:lpstr>
      <vt:lpstr>Презентация PowerPoint</vt:lpstr>
      <vt:lpstr>Тезей</vt:lpstr>
      <vt:lpstr>Презентация PowerPoint</vt:lpstr>
      <vt:lpstr>Елена</vt:lpstr>
      <vt:lpstr>Презентация PowerPoint</vt:lpstr>
      <vt:lpstr>елена</vt:lpstr>
      <vt:lpstr>Презентация PowerPoint</vt:lpstr>
      <vt:lpstr>Лизандр</vt:lpstr>
      <vt:lpstr>Презентация PowerPoint</vt:lpstr>
      <vt:lpstr>Гермия</vt:lpstr>
      <vt:lpstr>Презентация PowerPoint</vt:lpstr>
      <vt:lpstr>тезей</vt:lpstr>
      <vt:lpstr>Презентация PowerPoint</vt:lpstr>
      <vt:lpstr>Елена</vt:lpstr>
      <vt:lpstr>Презентация PowerPoint</vt:lpstr>
      <vt:lpstr>тезей</vt:lpstr>
      <vt:lpstr>Выполнила: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Iris</cp:lastModifiedBy>
  <cp:revision>13</cp:revision>
  <dcterms:created xsi:type="dcterms:W3CDTF">2016-02-14T23:32:21Z</dcterms:created>
  <dcterms:modified xsi:type="dcterms:W3CDTF">2016-06-05T08:27:50Z</dcterms:modified>
</cp:coreProperties>
</file>