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6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62AB5-3605-4D70-93A7-ACE559E99EFA}" type="datetimeFigureOut">
              <a:rPr lang="ru-RU" smtClean="0"/>
              <a:pPr/>
              <a:t>05.06.2016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196A2-9099-4572-B53C-92FA7EFE06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284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196A2-9099-4572-B53C-92FA7EFE066A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196A2-9099-4572-B53C-92FA7EFE066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old-parchm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10618763" cy="70294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latin typeface="Monotype Corsiva" pitchFamily="66" charset="0"/>
              </a:rPr>
              <a:t/>
            </a:r>
            <a:br>
              <a:rPr lang="ru-RU" sz="6000" dirty="0" smtClean="0">
                <a:latin typeface="Monotype Corsiva" pitchFamily="66" charset="0"/>
              </a:rPr>
            </a:br>
            <a:r>
              <a:rPr lang="ru-RU" sz="6000" dirty="0" smtClean="0">
                <a:latin typeface="Monotype Corsiva" pitchFamily="66" charset="0"/>
              </a:rPr>
              <a:t>КОРОЛЬ </a:t>
            </a:r>
            <a:r>
              <a:rPr lang="ru-RU" sz="6000" dirty="0" smtClean="0">
                <a:latin typeface="Monotype Corsiva" pitchFamily="66" charset="0"/>
              </a:rPr>
              <a:t>ЛИР</a:t>
            </a:r>
            <a:endParaRPr lang="ru-RU" sz="6000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852936"/>
            <a:ext cx="6400800" cy="1248544"/>
          </a:xfrm>
        </p:spPr>
        <p:txBody>
          <a:bodyPr>
            <a:normAutofit/>
          </a:bodyPr>
          <a:lstStyle/>
          <a:p>
            <a:r>
              <a:rPr lang="ru-RU" sz="4000" dirty="0" err="1" smtClean="0">
                <a:solidFill>
                  <a:schemeClr val="tx1"/>
                </a:solidFill>
                <a:latin typeface="Monotype Corsiva" pitchFamily="66" charset="0"/>
              </a:rPr>
              <a:t>Квиз</a:t>
            </a:r>
            <a:r>
              <a:rPr lang="ru-RU" sz="4000" dirty="0" smtClean="0">
                <a:solidFill>
                  <a:schemeClr val="tx1"/>
                </a:solidFill>
                <a:latin typeface="Monotype Corsiva" pitchFamily="66" charset="0"/>
              </a:rPr>
              <a:t> по цитатам</a:t>
            </a:r>
            <a:endParaRPr lang="ru-RU" sz="40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old-parchm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10618763" cy="70294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332656"/>
            <a:ext cx="8532440" cy="28803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>
                <a:latin typeface="Monotype Corsiva" pitchFamily="66" charset="0"/>
              </a:rPr>
              <a:t>« </a:t>
            </a:r>
            <a:r>
              <a:rPr lang="ru-RU" dirty="0" smtClean="0">
                <a:latin typeface="Monotype Corsiva" pitchFamily="66" charset="0"/>
              </a:rPr>
              <a:t>Нет у меня пути,</a:t>
            </a:r>
          </a:p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   И глаз не надо мне.  Я оступался,</a:t>
            </a:r>
          </a:p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  Когда был зряч. В избытке наших сил</a:t>
            </a:r>
          </a:p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  Мы </a:t>
            </a:r>
            <a:r>
              <a:rPr lang="ru-RU" dirty="0" smtClean="0">
                <a:latin typeface="Monotype Corsiva" pitchFamily="66" charset="0"/>
              </a:rPr>
              <a:t>блуждаем, </a:t>
            </a:r>
            <a:r>
              <a:rPr lang="ru-RU" dirty="0" smtClean="0">
                <a:latin typeface="Monotype Corsiva" pitchFamily="66" charset="0"/>
              </a:rPr>
              <a:t>пока лишенья</a:t>
            </a:r>
          </a:p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  Не вразумят нас.»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3789040"/>
            <a:ext cx="64087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Monotype Corsiva" pitchFamily="66" charset="0"/>
              </a:rPr>
              <a:t>  Герцог </a:t>
            </a:r>
            <a:r>
              <a:rPr lang="ru-RU" sz="3200" dirty="0" err="1" smtClean="0">
                <a:latin typeface="Monotype Corsiva" pitchFamily="66" charset="0"/>
              </a:rPr>
              <a:t>Альбанский</a:t>
            </a:r>
            <a:endParaRPr lang="ru-RU" sz="3200" dirty="0" smtClean="0">
              <a:latin typeface="Monotype Corsiva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Monotype Corsiva" pitchFamily="66" charset="0"/>
              </a:rPr>
              <a:t>  Лир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Monotype Corsiva" pitchFamily="66" charset="0"/>
              </a:rPr>
              <a:t>  Глостер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364088" y="5445224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АКТ  4    сцена  1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old-parchme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10618763" cy="70294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04664"/>
            <a:ext cx="8532440" cy="38164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« </a:t>
            </a:r>
            <a:r>
              <a:rPr lang="ru-RU" sz="3600" dirty="0" smtClean="0">
                <a:latin typeface="Monotype Corsiva" pitchFamily="66" charset="0"/>
              </a:rPr>
              <a:t>Какой тоской душа ни сражена,</a:t>
            </a:r>
          </a:p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  Быть твердым заставляют времена.</a:t>
            </a:r>
          </a:p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  Последуем примеру этой тени</a:t>
            </a:r>
          </a:p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  И в </a:t>
            </a:r>
            <a:r>
              <a:rPr lang="ru-RU" sz="3600" dirty="0" err="1" smtClean="0">
                <a:latin typeface="Monotype Corsiva" pitchFamily="66" charset="0"/>
              </a:rPr>
              <a:t>долголетьи</a:t>
            </a:r>
            <a:r>
              <a:rPr lang="ru-RU" sz="3600" dirty="0" smtClean="0">
                <a:latin typeface="Monotype Corsiva" pitchFamily="66" charset="0"/>
              </a:rPr>
              <a:t> и в </a:t>
            </a:r>
            <a:r>
              <a:rPr lang="ru-RU" sz="3600" dirty="0" err="1" smtClean="0">
                <a:latin typeface="Monotype Corsiva" pitchFamily="66" charset="0"/>
              </a:rPr>
              <a:t>долготерпеньи</a:t>
            </a:r>
            <a:r>
              <a:rPr lang="ru-RU" sz="3600" dirty="0" smtClean="0">
                <a:latin typeface="Monotype Corsiva" pitchFamily="66" charset="0"/>
              </a:rPr>
              <a:t>. »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3789040"/>
            <a:ext cx="64087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Monotype Corsiva" pitchFamily="66" charset="0"/>
              </a:rPr>
              <a:t>  Шут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Monotype Corsiva" pitchFamily="66" charset="0"/>
              </a:rPr>
              <a:t>  Герцог </a:t>
            </a:r>
            <a:r>
              <a:rPr lang="ru-RU" sz="3200" dirty="0" err="1" smtClean="0">
                <a:latin typeface="Monotype Corsiva" pitchFamily="66" charset="0"/>
              </a:rPr>
              <a:t>Альбанский</a:t>
            </a:r>
            <a:endParaRPr lang="ru-RU" sz="3200" dirty="0" smtClean="0">
              <a:latin typeface="Monotype Corsiva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Monotype Corsiva" pitchFamily="66" charset="0"/>
              </a:rPr>
              <a:t>  Глостер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292080" y="5589240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АКТ  5   сцена  3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old-parchme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10618763" cy="7029400"/>
          </a:xfrm>
          <a:prstGeom prst="rect">
            <a:avLst/>
          </a:prstGeom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07504" y="836712"/>
            <a:ext cx="9361040" cy="5289451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>
                <a:latin typeface="Monotype Corsiva" pitchFamily="66" charset="0"/>
              </a:rPr>
              <a:t>Работу выполнила:</a:t>
            </a:r>
          </a:p>
          <a:p>
            <a:pPr algn="ctr">
              <a:buNone/>
            </a:pPr>
            <a:endParaRPr lang="ru-RU" dirty="0" smtClean="0">
              <a:latin typeface="Monotype Corsiva" pitchFamily="66" charset="0"/>
            </a:endParaRPr>
          </a:p>
          <a:p>
            <a:pPr algn="ctr">
              <a:buNone/>
            </a:pPr>
            <a:r>
              <a:rPr lang="ru-RU" sz="3600" dirty="0" err="1" smtClean="0">
                <a:latin typeface="Monotype Corsiva" pitchFamily="66" charset="0"/>
              </a:rPr>
              <a:t>Селега</a:t>
            </a:r>
            <a:r>
              <a:rPr lang="ru-RU" sz="3600" dirty="0" smtClean="0">
                <a:latin typeface="Monotype Corsiva" pitchFamily="66" charset="0"/>
              </a:rPr>
              <a:t>  Ирина,</a:t>
            </a:r>
          </a:p>
          <a:p>
            <a:pPr algn="ctr">
              <a:buNone/>
            </a:pPr>
            <a:r>
              <a:rPr lang="ru-RU" sz="3600" dirty="0">
                <a:latin typeface="Monotype Corsiva" pitchFamily="66" charset="0"/>
              </a:rPr>
              <a:t>201 «А»</a:t>
            </a:r>
          </a:p>
          <a:p>
            <a:pPr algn="ctr">
              <a:buNone/>
            </a:pPr>
            <a:r>
              <a:rPr lang="ru-RU" sz="3600" dirty="0" smtClean="0">
                <a:latin typeface="Monotype Corsiva" pitchFamily="66" charset="0"/>
              </a:rPr>
              <a:t>2016</a:t>
            </a:r>
            <a:endParaRPr lang="ru-RU" sz="36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old-parchm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10618763" cy="70294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908720"/>
            <a:ext cx="8229600" cy="223224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« </a:t>
            </a:r>
            <a:r>
              <a:rPr lang="ru-RU" sz="3600" dirty="0" smtClean="0">
                <a:latin typeface="Monotype Corsiva" pitchFamily="66" charset="0"/>
              </a:rPr>
              <a:t>К несчастью, не умею</a:t>
            </a:r>
          </a:p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  Высказываться вслух .  Я вас люблю,</a:t>
            </a:r>
          </a:p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  Как долг велит, не больше и не меньше.»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3645024"/>
            <a:ext cx="64087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Monotype Corsiva" pitchFamily="66" charset="0"/>
              </a:rPr>
              <a:t>  </a:t>
            </a:r>
            <a:r>
              <a:rPr lang="ru-RU" sz="3200" dirty="0" err="1" smtClean="0">
                <a:latin typeface="Monotype Corsiva" pitchFamily="66" charset="0"/>
              </a:rPr>
              <a:t>Регана</a:t>
            </a:r>
            <a:endParaRPr lang="ru-RU" sz="3200" dirty="0" smtClean="0">
              <a:latin typeface="Monotype Corsiva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Monotype Corsiva" pitchFamily="66" charset="0"/>
              </a:rPr>
              <a:t>  </a:t>
            </a:r>
            <a:r>
              <a:rPr lang="ru-RU" sz="3200" dirty="0" err="1" smtClean="0">
                <a:latin typeface="Monotype Corsiva" pitchFamily="66" charset="0"/>
              </a:rPr>
              <a:t>Корделия</a:t>
            </a:r>
            <a:endParaRPr lang="ru-RU" sz="3200" dirty="0" smtClean="0">
              <a:latin typeface="Monotype Corsiva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Monotype Corsiva" pitchFamily="66" charset="0"/>
              </a:rPr>
              <a:t>  </a:t>
            </a:r>
            <a:r>
              <a:rPr lang="ru-RU" sz="3200" dirty="0" err="1" smtClean="0">
                <a:latin typeface="Monotype Corsiva" pitchFamily="66" charset="0"/>
              </a:rPr>
              <a:t>Гонерилья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292080" y="5157192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АКТ  1    сцена  1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old-parchm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10618763" cy="70294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692696"/>
            <a:ext cx="8229600" cy="26642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Monotype Corsiva" pitchFamily="66" charset="0"/>
              </a:rPr>
              <a:t>« Мы, герцог, раньше дорожили ей.</a:t>
            </a:r>
          </a:p>
          <a:p>
            <a:pPr>
              <a:buNone/>
            </a:pPr>
            <a:r>
              <a:rPr lang="ru-RU" sz="2800" dirty="0" smtClean="0">
                <a:latin typeface="Monotype Corsiva" pitchFamily="66" charset="0"/>
              </a:rPr>
              <a:t>  Не то теперь. Её цена упала.</a:t>
            </a:r>
          </a:p>
          <a:p>
            <a:pPr>
              <a:buNone/>
            </a:pPr>
            <a:r>
              <a:rPr lang="ru-RU" sz="2800" dirty="0" smtClean="0">
                <a:latin typeface="Monotype Corsiva" pitchFamily="66" charset="0"/>
              </a:rPr>
              <a:t>  Она пред вами. Если что- </a:t>
            </a:r>
            <a:r>
              <a:rPr lang="ru-RU" sz="2800" dirty="0" err="1" smtClean="0">
                <a:latin typeface="Monotype Corsiva" pitchFamily="66" charset="0"/>
              </a:rPr>
              <a:t>нибудь</a:t>
            </a:r>
            <a:endParaRPr lang="ru-RU" sz="2800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sz="2800" dirty="0" smtClean="0">
                <a:latin typeface="Monotype Corsiva" pitchFamily="66" charset="0"/>
              </a:rPr>
              <a:t>  Вам в маленькой притворщице по вкусу,</a:t>
            </a:r>
          </a:p>
          <a:p>
            <a:pPr>
              <a:buNone/>
            </a:pPr>
            <a:r>
              <a:rPr lang="ru-RU" sz="2800" dirty="0" smtClean="0">
                <a:latin typeface="Monotype Corsiva" pitchFamily="66" charset="0"/>
              </a:rPr>
              <a:t>  Тогда берите всю её, как есть,</a:t>
            </a:r>
          </a:p>
          <a:p>
            <a:pPr>
              <a:buNone/>
            </a:pPr>
            <a:r>
              <a:rPr lang="ru-RU" sz="2800" dirty="0" smtClean="0">
                <a:latin typeface="Monotype Corsiva" pitchFamily="66" charset="0"/>
              </a:rPr>
              <a:t>  С </a:t>
            </a:r>
            <a:r>
              <a:rPr lang="ru-RU" sz="2800" dirty="0" err="1" smtClean="0">
                <a:latin typeface="Monotype Corsiva" pitchFamily="66" charset="0"/>
              </a:rPr>
              <a:t>немислостию</a:t>
            </a:r>
            <a:r>
              <a:rPr lang="ru-RU" sz="2800" dirty="0" smtClean="0">
                <a:latin typeface="Monotype Corsiva" pitchFamily="66" charset="0"/>
              </a:rPr>
              <a:t> нашею в придачу»</a:t>
            </a:r>
            <a:endParaRPr lang="ru-RU" sz="2800" dirty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4043839"/>
            <a:ext cx="64087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Monotype Corsiva" pitchFamily="66" charset="0"/>
              </a:rPr>
              <a:t>  Герцог Бургундский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Monotype Corsiva" pitchFamily="66" charset="0"/>
              </a:rPr>
              <a:t>  Кент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Monotype Corsiva" pitchFamily="66" charset="0"/>
              </a:rPr>
              <a:t>  Лир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292080" y="5157192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АКТ  1   </a:t>
            </a:r>
            <a:r>
              <a:rPr lang="ru-RU" sz="2400" dirty="0" smtClean="0">
                <a:latin typeface="Monotype Corsiva" pitchFamily="66" charset="0"/>
              </a:rPr>
              <a:t>сцена  </a:t>
            </a:r>
            <a:r>
              <a:rPr lang="ru-RU" sz="2400" dirty="0" smtClean="0">
                <a:latin typeface="Monotype Corsiva" pitchFamily="66" charset="0"/>
              </a:rPr>
              <a:t>1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old-parchm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10618763" cy="70294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24744"/>
            <a:ext cx="8229600" cy="2448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« </a:t>
            </a:r>
            <a:r>
              <a:rPr lang="ru-RU" sz="3600" dirty="0" err="1" smtClean="0">
                <a:latin typeface="Monotype Corsiva" pitchFamily="66" charset="0"/>
              </a:rPr>
              <a:t>Корделия</a:t>
            </a:r>
            <a:r>
              <a:rPr lang="ru-RU" sz="3600" dirty="0" smtClean="0">
                <a:latin typeface="Monotype Corsiva" pitchFamily="66" charset="0"/>
              </a:rPr>
              <a:t>, лишенная наследства,</a:t>
            </a:r>
          </a:p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  Твоё богатство в бедности твоей.»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3645024"/>
            <a:ext cx="64087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Monotype Corsiva" pitchFamily="66" charset="0"/>
              </a:rPr>
              <a:t>  Король Французский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Monotype Corsiva" pitchFamily="66" charset="0"/>
              </a:rPr>
              <a:t>  Герцог Бургундский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Monotype Corsiva" pitchFamily="66" charset="0"/>
              </a:rPr>
              <a:t>  Лир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292080" y="5157192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АКТ  1    сцена  1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old-parchm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10618763" cy="70294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24744"/>
            <a:ext cx="8229600" cy="2448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« </a:t>
            </a:r>
            <a:r>
              <a:rPr lang="ru-RU" sz="3600" dirty="0" smtClean="0">
                <a:latin typeface="Monotype Corsiva" pitchFamily="66" charset="0"/>
              </a:rPr>
              <a:t>Побочный сын! Что значит сын побочный?</a:t>
            </a:r>
          </a:p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  Не крепче ль я и краше сыновей</a:t>
            </a:r>
          </a:p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  Иных почтенных матерей семейства?»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3645024"/>
            <a:ext cx="64087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Monotype Corsiva" pitchFamily="66" charset="0"/>
              </a:rPr>
              <a:t>  Глостер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Monotype Corsiva" pitchFamily="66" charset="0"/>
              </a:rPr>
              <a:t>  </a:t>
            </a:r>
            <a:r>
              <a:rPr lang="ru-RU" sz="3200" dirty="0" err="1" smtClean="0">
                <a:latin typeface="Monotype Corsiva" pitchFamily="66" charset="0"/>
              </a:rPr>
              <a:t>Эдмунд</a:t>
            </a:r>
            <a:endParaRPr lang="ru-RU" sz="3200" dirty="0" smtClean="0">
              <a:latin typeface="Monotype Corsiva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Monotype Corsiva" pitchFamily="66" charset="0"/>
              </a:rPr>
              <a:t>  Эдгар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292080" y="5157192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АКТ  1    сцена  2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old-parchm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10618763" cy="70294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692696"/>
            <a:ext cx="8532440" cy="28803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« </a:t>
            </a:r>
            <a:r>
              <a:rPr lang="ru-RU" sz="3600" dirty="0" smtClean="0">
                <a:latin typeface="Monotype Corsiva" pitchFamily="66" charset="0"/>
              </a:rPr>
              <a:t>Вот так всегда. Как это глупо!</a:t>
            </a:r>
          </a:p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  Когда мы сами портим и коверкаем себе жизнь,</a:t>
            </a:r>
          </a:p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  </a:t>
            </a:r>
            <a:r>
              <a:rPr lang="ru-RU" sz="3600" dirty="0" err="1" smtClean="0">
                <a:latin typeface="Monotype Corsiva" pitchFamily="66" charset="0"/>
              </a:rPr>
              <a:t>Обожравшись</a:t>
            </a:r>
            <a:r>
              <a:rPr lang="ru-RU" sz="3600" dirty="0" smtClean="0">
                <a:latin typeface="Monotype Corsiva" pitchFamily="66" charset="0"/>
              </a:rPr>
              <a:t> благополучием,</a:t>
            </a:r>
          </a:p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  Мы приписываем наши несчастья солнцу, луне и    </a:t>
            </a:r>
          </a:p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                                                                      звездам.»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3645024"/>
            <a:ext cx="64087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Monotype Corsiva" pitchFamily="66" charset="0"/>
              </a:rPr>
              <a:t>  </a:t>
            </a:r>
            <a:r>
              <a:rPr lang="ru-RU" sz="3200" dirty="0" err="1" smtClean="0">
                <a:latin typeface="Monotype Corsiva" pitchFamily="66" charset="0"/>
              </a:rPr>
              <a:t>Гонерилья</a:t>
            </a:r>
            <a:endParaRPr lang="ru-RU" sz="3200" dirty="0" smtClean="0">
              <a:latin typeface="Monotype Corsiva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Monotype Corsiva" pitchFamily="66" charset="0"/>
              </a:rPr>
              <a:t>  </a:t>
            </a:r>
            <a:r>
              <a:rPr lang="ru-RU" sz="3200" dirty="0" err="1" smtClean="0">
                <a:latin typeface="Monotype Corsiva" pitchFamily="66" charset="0"/>
              </a:rPr>
              <a:t>Эдмунд</a:t>
            </a:r>
            <a:endParaRPr lang="ru-RU" sz="3200" dirty="0" smtClean="0">
              <a:latin typeface="Monotype Corsiva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Monotype Corsiva" pitchFamily="66" charset="0"/>
              </a:rPr>
              <a:t>  Шут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292080" y="5157192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АКТ  1    сцена  2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old-parchm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10618763" cy="70294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04664"/>
            <a:ext cx="8532440" cy="381642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« </a:t>
            </a:r>
            <a:r>
              <a:rPr lang="ru-RU" sz="3600" dirty="0" smtClean="0">
                <a:latin typeface="Monotype Corsiva" pitchFamily="66" charset="0"/>
              </a:rPr>
              <a:t>Кто дал тебе совет</a:t>
            </a:r>
          </a:p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  Отдать свой край другим,</a:t>
            </a:r>
          </a:p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  Тот от меня, сосед,</a:t>
            </a:r>
          </a:p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  Умом не отличим.</a:t>
            </a:r>
          </a:p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  Я злой </a:t>
            </a:r>
            <a:r>
              <a:rPr lang="ru-RU" sz="3600" dirty="0" err="1" smtClean="0">
                <a:latin typeface="Monotype Corsiva" pitchFamily="66" charset="0"/>
              </a:rPr>
              <a:t>дурак</a:t>
            </a:r>
            <a:r>
              <a:rPr lang="ru-RU" sz="3600" dirty="0" smtClean="0">
                <a:latin typeface="Monotype Corsiva" pitchFamily="66" charset="0"/>
              </a:rPr>
              <a:t>- и в знак</a:t>
            </a:r>
          </a:p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  Того ношу колпак  ,</a:t>
            </a:r>
          </a:p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  А глупость добряка</a:t>
            </a:r>
          </a:p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  Видна без колпака . »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4437112"/>
            <a:ext cx="64087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Monotype Corsiva" pitchFamily="66" charset="0"/>
              </a:rPr>
              <a:t>  Лир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Monotype Corsiva" pitchFamily="66" charset="0"/>
              </a:rPr>
              <a:t>  Кент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Monotype Corsiva" pitchFamily="66" charset="0"/>
              </a:rPr>
              <a:t>  Шут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292080" y="5589240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АКТ  1    сцена  4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old-parchm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10618763" cy="70294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24744"/>
            <a:ext cx="8532440" cy="1080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« </a:t>
            </a:r>
            <a:r>
              <a:rPr lang="ru-RU" sz="3600" dirty="0" smtClean="0">
                <a:latin typeface="Monotype Corsiva" pitchFamily="66" charset="0"/>
              </a:rPr>
              <a:t>Плох тот, кто поздно кается.»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2780928"/>
            <a:ext cx="64087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Monotype Corsiva" pitchFamily="66" charset="0"/>
              </a:rPr>
              <a:t>  Лир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Monotype Corsiva" pitchFamily="66" charset="0"/>
              </a:rPr>
              <a:t>  Герцог </a:t>
            </a:r>
            <a:r>
              <a:rPr lang="ru-RU" sz="3200" dirty="0" err="1" smtClean="0">
                <a:latin typeface="Monotype Corsiva" pitchFamily="66" charset="0"/>
              </a:rPr>
              <a:t>Альбанский</a:t>
            </a:r>
            <a:endParaRPr lang="ru-RU" sz="3200" dirty="0" smtClean="0">
              <a:latin typeface="Monotype Corsiva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Monotype Corsiva" pitchFamily="66" charset="0"/>
              </a:rPr>
              <a:t>  </a:t>
            </a:r>
            <a:r>
              <a:rPr lang="ru-RU" sz="3200" dirty="0" err="1" smtClean="0">
                <a:latin typeface="Monotype Corsiva" pitchFamily="66" charset="0"/>
              </a:rPr>
              <a:t>Гонерилья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364088" y="4653136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АКТ  1    сцена  4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old-parchm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10618763" cy="70294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764704"/>
            <a:ext cx="8532440" cy="18722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«  Твоя сестра – большая </a:t>
            </a:r>
            <a:r>
              <a:rPr lang="ru-RU" sz="3600" dirty="0" err="1" smtClean="0">
                <a:latin typeface="Monotype Corsiva" pitchFamily="66" charset="0"/>
              </a:rPr>
              <a:t>негодяйка</a:t>
            </a:r>
            <a:r>
              <a:rPr lang="ru-RU" sz="3600" dirty="0" smtClean="0">
                <a:latin typeface="Monotype Corsiva" pitchFamily="66" charset="0"/>
              </a:rPr>
              <a:t>.</a:t>
            </a:r>
          </a:p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   Она, как коршун, мне вонзила в грудь</a:t>
            </a:r>
          </a:p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   Жестокости своей дочерней когти.»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3140968"/>
            <a:ext cx="64087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Monotype Corsiva" pitchFamily="66" charset="0"/>
              </a:rPr>
              <a:t>  Глостер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Monotype Corsiva" pitchFamily="66" charset="0"/>
              </a:rPr>
              <a:t>  Герцог </a:t>
            </a:r>
            <a:r>
              <a:rPr lang="ru-RU" sz="3200" dirty="0" err="1" smtClean="0">
                <a:latin typeface="Monotype Corsiva" pitchFamily="66" charset="0"/>
              </a:rPr>
              <a:t>Альбанский</a:t>
            </a:r>
            <a:endParaRPr lang="ru-RU" sz="3200" dirty="0" smtClean="0">
              <a:latin typeface="Monotype Corsiva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Monotype Corsiva" pitchFamily="66" charset="0"/>
              </a:rPr>
              <a:t>  Лир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364088" y="4653136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АКТ  2    сцена  3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408</Words>
  <Application>Microsoft Office PowerPoint</Application>
  <PresentationFormat>Экран (4:3)</PresentationFormat>
  <Paragraphs>89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КОРОЛЬ ЛИР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КОРОЛЬ ЛИР</dc:title>
  <dc:creator>User</dc:creator>
  <cp:lastModifiedBy>Iris</cp:lastModifiedBy>
  <cp:revision>5</cp:revision>
  <dcterms:created xsi:type="dcterms:W3CDTF">2016-03-15T01:05:43Z</dcterms:created>
  <dcterms:modified xsi:type="dcterms:W3CDTF">2016-06-05T09:36:36Z</dcterms:modified>
</cp:coreProperties>
</file>