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5703D4-B1EC-4741-BD9F-7A5407330C37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9E184F-C403-4539-8223-F05393934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&#1055;&#1086;&#1090;&#1077;&#1088;&#1103;&#1085;&#1085;&#1086;&#1077;_&#1087;&#1086;&#1082;&#1086;&#1083;&#1077;&#1085;&#1080;&#1077;" TargetMode="External"/><Relationship Id="rId2" Type="http://schemas.openxmlformats.org/officeDocument/2006/relationships/hyperlink" Target="http://inolit.ru/17-116-0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c.academic.ru/dic.nsf/enc_literature/5296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8029604" cy="4286279"/>
          </a:xfrm>
        </p:spPr>
        <p:txBody>
          <a:bodyPr>
            <a:normAutofit/>
          </a:bodyPr>
          <a:lstStyle/>
          <a:p>
            <a:r>
              <a:rPr lang="ru-RU" dirty="0" err="1" smtClean="0"/>
              <a:t>Уилфред</a:t>
            </a:r>
            <a:r>
              <a:rPr lang="ru-RU" dirty="0" smtClean="0"/>
              <a:t> </a:t>
            </a:r>
            <a:r>
              <a:rPr lang="ru-RU" dirty="0" err="1" smtClean="0"/>
              <a:t>Дезерт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i="1" dirty="0" smtClean="0"/>
              <a:t>Конец Главы</a:t>
            </a:r>
            <a:r>
              <a:rPr lang="ru-RU" dirty="0" smtClean="0"/>
              <a:t>) – представитель «потерянного поколения»</a:t>
            </a:r>
            <a:endParaRPr lang="ru-RU" dirty="0"/>
          </a:p>
        </p:txBody>
      </p:sp>
      <p:pic>
        <p:nvPicPr>
          <p:cNvPr id="1026" name="Picture 2" descr="C:\Documents and Settings\Admin\Мои документы\Изображения\Для проектов\gols03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2500330" cy="27826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Тонкое, бледное и смуглое  лицо  - красивое лицо, но какая-то в нем судорожность, как будто  нарушен  внутренний ритм…</a:t>
            </a:r>
          </a:p>
          <a:p>
            <a:pPr algn="r">
              <a:buNone/>
            </a:pPr>
            <a:r>
              <a:rPr lang="ru-RU" dirty="0" smtClean="0"/>
              <a:t>(Белая Обезьяна, гл.1)</a:t>
            </a:r>
          </a:p>
          <a:p>
            <a:r>
              <a:rPr lang="ru-RU" i="1" dirty="0" smtClean="0"/>
              <a:t>Какое необычное и несчастное лицо: на нем  отражен  глубокий  внутренний разлад, словно добрый и злой ангелы непрерывно борются за эту  душу.</a:t>
            </a:r>
          </a:p>
          <a:p>
            <a:pPr algn="r">
              <a:buNone/>
            </a:pPr>
            <a:r>
              <a:rPr lang="ru-RU" dirty="0" smtClean="0"/>
              <a:t>(Цветок в пустыне, гл.1)</a:t>
            </a:r>
          </a:p>
          <a:p>
            <a:r>
              <a:rPr lang="ru-RU" i="1" dirty="0" smtClean="0"/>
              <a:t>вам осточертела война; вы пишете стихи, склонны к кочевому образу жизни и </a:t>
            </a:r>
            <a:r>
              <a:rPr lang="ru-RU" i="1" u="sng" dirty="0" smtClean="0"/>
              <a:t>сами себе враг.</a:t>
            </a:r>
          </a:p>
          <a:p>
            <a:pPr algn="r">
              <a:buNone/>
            </a:pPr>
            <a:r>
              <a:rPr lang="ru-RU" dirty="0" smtClean="0"/>
              <a:t>(Цветок в пустыне, гл.1)</a:t>
            </a:r>
            <a:endParaRPr lang="ru-RU" i="1" dirty="0" smtClean="0"/>
          </a:p>
          <a:p>
            <a:endParaRPr lang="ru-RU" u="sng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Внутренний разлад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…привык противопоставлять себя окружающим или, по крайней мере, внутренне отчужден от них… презирает условности и прозаическую английскую твердолобость…</a:t>
            </a:r>
          </a:p>
          <a:p>
            <a:pPr algn="r"/>
            <a:r>
              <a:rPr lang="ru-RU" dirty="0" smtClean="0"/>
              <a:t>(Цветок в пустыне, гл.14)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Отчуждение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5329246" cy="4007051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Уилфреда</a:t>
            </a:r>
            <a:r>
              <a:rPr lang="ru-RU" dirty="0" smtClean="0"/>
              <a:t> </a:t>
            </a:r>
            <a:r>
              <a:rPr lang="ru-RU" dirty="0" err="1" smtClean="0"/>
              <a:t>Дезерта</a:t>
            </a:r>
            <a:r>
              <a:rPr lang="ru-RU" dirty="0" smtClean="0"/>
              <a:t> был шанс изменить свою жизнь и стать счастливым в лице </a:t>
            </a:r>
            <a:r>
              <a:rPr lang="ru-RU" dirty="0" err="1" smtClean="0"/>
              <a:t>Динни</a:t>
            </a:r>
            <a:r>
              <a:rPr lang="ru-RU" dirty="0" smtClean="0"/>
              <a:t>, но он сам от него отказывается, бежит от своего счастья.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Отличие от остальных представителей «потерянного поколения»</a:t>
            </a:r>
            <a:endParaRPr lang="ru-RU" dirty="0"/>
          </a:p>
        </p:txBody>
      </p:sp>
      <p:pic>
        <p:nvPicPr>
          <p:cNvPr id="4" name="Picture 2" descr="C:\Documents and Settings\Admin\Мои документы\Изображения\Для проектов\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643050"/>
            <a:ext cx="2944707" cy="3635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Первая мировая война потрясла общество, в литературе отразилась в «потерянном поколении».</a:t>
            </a:r>
          </a:p>
          <a:p>
            <a:r>
              <a:rPr lang="ru-RU" dirty="0" smtClean="0"/>
              <a:t>Течение «потерянного поколения» затрагивает творчество многих писателей Англии, США, Германии, в том числе Д. Голсуорси.</a:t>
            </a:r>
          </a:p>
          <a:p>
            <a:r>
              <a:rPr lang="ru-RU" dirty="0" err="1" smtClean="0"/>
              <a:t>Уилфред</a:t>
            </a:r>
            <a:r>
              <a:rPr lang="ru-RU" dirty="0" smtClean="0"/>
              <a:t> </a:t>
            </a:r>
            <a:r>
              <a:rPr lang="ru-RU" dirty="0" err="1" smtClean="0"/>
              <a:t>Дезерт</a:t>
            </a:r>
            <a:r>
              <a:rPr lang="ru-RU" dirty="0" smtClean="0"/>
              <a:t> – типичный представитель «потерянного поколения»: война повлияла на его личность, разрушила идеалы, ожесточила.</a:t>
            </a:r>
          </a:p>
          <a:p>
            <a:r>
              <a:rPr lang="ru-RU" dirty="0" err="1" smtClean="0"/>
              <a:t>Уилфред</a:t>
            </a:r>
            <a:r>
              <a:rPr lang="ru-RU" dirty="0" smtClean="0"/>
              <a:t> </a:t>
            </a:r>
            <a:r>
              <a:rPr lang="ru-RU" dirty="0" err="1" smtClean="0"/>
              <a:t>Дезерт</a:t>
            </a:r>
            <a:r>
              <a:rPr lang="ru-RU" dirty="0" smtClean="0"/>
              <a:t> отличается от остальных представителей «потерянного поколения» тем, что сам обрекает себя на страдания.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>Голсуорси Д. Конец главы: Цветок в пустыне</a:t>
            </a:r>
          </a:p>
          <a:p>
            <a:r>
              <a:rPr lang="ru-RU" dirty="0" smtClean="0"/>
              <a:t>Голсуорси Д. Современная комедия: Белая Обезьяна</a:t>
            </a:r>
          </a:p>
          <a:p>
            <a:r>
              <a:rPr lang="ru-RU" dirty="0" smtClean="0"/>
              <a:t>Литература потерянного поколения. </a:t>
            </a:r>
            <a:r>
              <a:rPr lang="ru-RU" sz="2200" u="sng" dirty="0" smtClean="0">
                <a:hlinkClick r:id="rId2"/>
              </a:rPr>
              <a:t>http://inolit.ru/17-116-00.html</a:t>
            </a:r>
            <a:endParaRPr lang="ru-RU" sz="2200" dirty="0" smtClean="0"/>
          </a:p>
          <a:p>
            <a:r>
              <a:rPr lang="ru-RU" dirty="0" smtClean="0"/>
              <a:t>Потерянное поколение. </a:t>
            </a:r>
            <a:r>
              <a:rPr lang="ru-RU" sz="2200" u="sng" dirty="0" smtClean="0">
                <a:hlinkClick r:id="rId3"/>
              </a:rPr>
              <a:t>http://ru.wikipedia.org/wiki/Потерянное_поколение</a:t>
            </a:r>
            <a:endParaRPr lang="ru-RU" sz="2200" dirty="0" smtClean="0"/>
          </a:p>
          <a:p>
            <a:r>
              <a:rPr lang="ru-RU" dirty="0" smtClean="0"/>
              <a:t>Потерянное поколение. Литературная энциклопедия. </a:t>
            </a:r>
            <a:r>
              <a:rPr lang="ru-RU" sz="2200" u="sng" dirty="0" smtClean="0">
                <a:hlinkClick r:id="rId4"/>
              </a:rPr>
              <a:t>http://dic.academic.ru/dic.nsf/enc_literature/5296/</a:t>
            </a:r>
            <a:endParaRPr lang="ru-RU" sz="2200" dirty="0" smtClean="0"/>
          </a:p>
          <a:p>
            <a:pPr algn="r">
              <a:buNone/>
            </a:pPr>
            <a:r>
              <a:rPr lang="ru-RU" dirty="0" smtClean="0"/>
              <a:t>Шаповалова Елена, 402а</a:t>
            </a:r>
          </a:p>
          <a:p>
            <a:pPr algn="r">
              <a:buNone/>
            </a:pPr>
            <a:r>
              <a:rPr lang="ru-RU" dirty="0" smtClean="0"/>
              <a:t>2010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Литературное течение, возникшее в период между двумя войнами (Первой и Второй мировой)</a:t>
            </a:r>
          </a:p>
          <a:p>
            <a:r>
              <a:rPr lang="ru-RU" dirty="0" smtClean="0"/>
              <a:t>Американские и европейские писатели, творившие после 1-й мировой войны (Э. Хемингуэй, У. Фолкнер, Р. Олдингтон, Э. М. Ремарк), в произведениях которых отражен трагический опыт войны, утрата идеалов, оторванность человека от общества.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«Потерянное поколение»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/>
          <a:lstStyle/>
          <a:p>
            <a:r>
              <a:rPr lang="ru-RU" dirty="0" smtClean="0"/>
              <a:t>Термин приписывается </a:t>
            </a:r>
            <a:r>
              <a:rPr lang="ru-RU" dirty="0" err="1" smtClean="0"/>
              <a:t>Гертруде</a:t>
            </a:r>
            <a:r>
              <a:rPr lang="ru-RU" dirty="0" smtClean="0"/>
              <a:t> </a:t>
            </a:r>
            <a:r>
              <a:rPr lang="ru-RU" dirty="0" err="1" smtClean="0"/>
              <a:t>Стайн</a:t>
            </a:r>
            <a:r>
              <a:rPr lang="ru-RU" dirty="0" smtClean="0"/>
              <a:t>:</a:t>
            </a:r>
          </a:p>
          <a:p>
            <a:pPr lvl="1">
              <a:buNone/>
            </a:pPr>
            <a:r>
              <a:rPr lang="ru-RU" i="1" dirty="0" smtClean="0"/>
              <a:t>— Вот кто вы такие! И все вы такие! — сказала мисс </a:t>
            </a:r>
            <a:r>
              <a:rPr lang="ru-RU" i="1" dirty="0" err="1" smtClean="0"/>
              <a:t>Стайн</a:t>
            </a:r>
            <a:r>
              <a:rPr lang="ru-RU" i="1" dirty="0" smtClean="0"/>
              <a:t>. — Вся молодёжь, побывавшая на войне. Вы — потерянное поколение. </a:t>
            </a:r>
            <a:r>
              <a:rPr lang="ru-RU" dirty="0" smtClean="0"/>
              <a:t>(Э. Хемингуэй. Праздник, который всегда с тобой)</a:t>
            </a:r>
          </a:p>
          <a:p>
            <a:r>
              <a:rPr lang="ru-RU" dirty="0" smtClean="0"/>
              <a:t>Появление – </a:t>
            </a:r>
            <a:r>
              <a:rPr lang="ru-RU" u="sng" dirty="0" smtClean="0"/>
              <a:t>1929 г</a:t>
            </a:r>
            <a:r>
              <a:rPr lang="ru-RU" dirty="0" smtClean="0"/>
              <a:t>: опубликованы «Смерть героя» Олдингтона, «На Западном фронте без перемен» Ремарка и «Прощай, оружие!» Хемингуэя</a:t>
            </a:r>
          </a:p>
          <a:p>
            <a:r>
              <a:rPr lang="ru-RU" dirty="0" smtClean="0"/>
              <a:t>«неучтенные жертвы войны»</a:t>
            </a:r>
          </a:p>
          <a:p>
            <a:r>
              <a:rPr lang="ru-RU" dirty="0" smtClean="0"/>
              <a:t>реквием по целому поколению, не состоявшемуся из-за войны, на которой рассыпались все идеалы, ценности, привычные догмы</a:t>
            </a:r>
          </a:p>
          <a:p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5857916" cy="4525963"/>
          </a:xfrm>
        </p:spPr>
        <p:txBody>
          <a:bodyPr/>
          <a:lstStyle/>
          <a:p>
            <a:r>
              <a:rPr lang="ru-RU" dirty="0" smtClean="0"/>
              <a:t>юный, на войну «со школьной скамьи»</a:t>
            </a:r>
          </a:p>
          <a:p>
            <a:r>
              <a:rPr lang="ru-RU" dirty="0" smtClean="0"/>
              <a:t>индивидуалист, надеется только на себя</a:t>
            </a:r>
          </a:p>
          <a:p>
            <a:r>
              <a:rPr lang="ru-RU" dirty="0" smtClean="0"/>
              <a:t>невозможно единение с народом, государством</a:t>
            </a:r>
          </a:p>
          <a:p>
            <a:r>
              <a:rPr lang="ru-RU" dirty="0" smtClean="0"/>
              <a:t>горькая ирония, ярость, бескомпромиссная критика устоев цивилизации</a:t>
            </a:r>
          </a:p>
          <a:p>
            <a:r>
              <a:rPr lang="ru-RU" dirty="0" smtClean="0"/>
              <a:t>пессимизм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Типичный представитель «потерянного поколения»</a:t>
            </a:r>
            <a:endParaRPr lang="ru-RU" dirty="0"/>
          </a:p>
        </p:txBody>
      </p:sp>
      <p:pic>
        <p:nvPicPr>
          <p:cNvPr id="2050" name="Picture 2" descr="C:\Documents and Settings\Admin\Мои документы\Изображения\Для проектов\Vo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714488"/>
            <a:ext cx="272400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появляется в романе Джона Голсуорси «Белая Обезьяна»</a:t>
            </a:r>
          </a:p>
          <a:p>
            <a:r>
              <a:rPr lang="ru-RU" dirty="0" smtClean="0"/>
              <a:t>история любви </a:t>
            </a:r>
            <a:r>
              <a:rPr lang="ru-RU" dirty="0" err="1" smtClean="0"/>
              <a:t>Дезерта</a:t>
            </a:r>
            <a:r>
              <a:rPr lang="ru-RU" dirty="0" smtClean="0"/>
              <a:t> и </a:t>
            </a:r>
            <a:r>
              <a:rPr lang="ru-RU" dirty="0" err="1" smtClean="0"/>
              <a:t>Динни</a:t>
            </a:r>
            <a:r>
              <a:rPr lang="ru-RU" dirty="0" smtClean="0"/>
              <a:t> – центральная в романе «Цветок в пустыне»</a:t>
            </a:r>
          </a:p>
          <a:p>
            <a:r>
              <a:rPr lang="en-GB" dirty="0" smtClean="0"/>
              <a:t>Desert </a:t>
            </a:r>
            <a:r>
              <a:rPr lang="ru-RU" dirty="0" smtClean="0"/>
              <a:t>=</a:t>
            </a:r>
            <a:r>
              <a:rPr lang="en-GB" dirty="0" smtClean="0"/>
              <a:t> </a:t>
            </a:r>
            <a:r>
              <a:rPr lang="ru-RU" dirty="0" smtClean="0"/>
              <a:t>пустыня </a:t>
            </a:r>
            <a:r>
              <a:rPr lang="en-GB" dirty="0" smtClean="0"/>
              <a:t>&lt;</a:t>
            </a:r>
            <a:r>
              <a:rPr lang="ru-RU" dirty="0" smtClean="0"/>
              <a:t>= опустошенность, душевная пустота после войны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Динни</a:t>
            </a:r>
            <a:r>
              <a:rPr lang="ru-RU" dirty="0" smtClean="0"/>
              <a:t> – «цветок в пустыне»</a:t>
            </a:r>
          </a:p>
          <a:p>
            <a:r>
              <a:rPr lang="ru-RU" dirty="0" smtClean="0"/>
              <a:t>не может найти себе место в современном обществе, бежит обратно на Восток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Уилфред</a:t>
            </a:r>
            <a:r>
              <a:rPr lang="ru-RU" dirty="0" smtClean="0"/>
              <a:t> </a:t>
            </a:r>
            <a:r>
              <a:rPr lang="ru-RU" dirty="0" err="1" smtClean="0"/>
              <a:t>Дезерт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257808" cy="4805192"/>
          </a:xfrm>
        </p:spPr>
        <p:txBody>
          <a:bodyPr/>
          <a:lstStyle/>
          <a:p>
            <a:r>
              <a:rPr lang="ru-RU" i="1" dirty="0" smtClean="0"/>
              <a:t>Когда началась война, он только что окончил Итон; когда война кончилась, ему было двадцать три года - и </a:t>
            </a:r>
            <a:r>
              <a:rPr lang="ru-RU" i="1" u="sng" dirty="0" smtClean="0"/>
              <a:t>не было на свете молодого поэта  старее, чем он</a:t>
            </a:r>
            <a:r>
              <a:rPr lang="ru-RU" i="1" dirty="0" smtClean="0"/>
              <a:t>.</a:t>
            </a:r>
          </a:p>
          <a:p>
            <a:pPr algn="r">
              <a:buNone/>
            </a:pPr>
            <a:r>
              <a:rPr lang="ru-RU" dirty="0" smtClean="0"/>
              <a:t>(Белая Обезьяна, гл.5)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Юность на войне</a:t>
            </a:r>
            <a:endParaRPr lang="ru-RU" dirty="0"/>
          </a:p>
        </p:txBody>
      </p:sp>
      <p:pic>
        <p:nvPicPr>
          <p:cNvPr id="3075" name="Picture 3" descr="C:\Documents and Settings\Admin\Мои документы\Изображения\Для проектов\317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28604"/>
            <a:ext cx="3205135" cy="3017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Поэзией только и можно заниматься, когда тебя в любую минуту может разорвать в клочки…</a:t>
            </a:r>
          </a:p>
          <a:p>
            <a:pPr algn="r">
              <a:buNone/>
            </a:pPr>
            <a:r>
              <a:rPr lang="ru-RU" dirty="0" smtClean="0"/>
              <a:t>(Белая Обезьяна, гл.1)</a:t>
            </a:r>
          </a:p>
          <a:p>
            <a:r>
              <a:rPr lang="ru-RU" i="1" dirty="0" smtClean="0"/>
              <a:t>Как горько это звучит!</a:t>
            </a:r>
          </a:p>
          <a:p>
            <a:pPr algn="r">
              <a:buNone/>
            </a:pPr>
            <a:r>
              <a:rPr lang="ru-RU" dirty="0" smtClean="0"/>
              <a:t>(Белая обезьяна, гл.4)</a:t>
            </a:r>
          </a:p>
          <a:p>
            <a:r>
              <a:rPr lang="ru-RU" i="1" dirty="0" smtClean="0"/>
              <a:t>Хаос и разлад: одной рукой творит, другой разрушает.</a:t>
            </a:r>
          </a:p>
          <a:p>
            <a:pPr algn="r">
              <a:buNone/>
            </a:pPr>
            <a:r>
              <a:rPr lang="ru-RU" dirty="0" smtClean="0"/>
              <a:t>(Цветок в пустыне, гл.2)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…у меня теперь никогда не может быть ни малейшего уважения к теориям, обещаниям, условностям, морали и принципам. Я слишком  возненавидел  людей, которые копались во всех этих умствованиях, пока я копался в  грязи и крови. Иллюзии кончились. Никакая религия, никакая философия  меня  не удовлетворяют - слова, и только слова.</a:t>
            </a:r>
          </a:p>
          <a:p>
            <a:pPr algn="r">
              <a:buNone/>
            </a:pPr>
            <a:r>
              <a:rPr lang="ru-RU" i="1" dirty="0" smtClean="0"/>
              <a:t>(Белая Обезьяна, гл.1)</a:t>
            </a:r>
          </a:p>
          <a:p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Потеря идеалов, разочарование в обществе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r>
              <a:rPr lang="ru-RU" i="1" dirty="0" smtClean="0"/>
              <a:t>Мы помешаны на мире  - и ради этого только и делаем, что совершенствуем ядовитые газы.</a:t>
            </a:r>
          </a:p>
          <a:p>
            <a:pPr algn="r">
              <a:buNone/>
            </a:pPr>
            <a:r>
              <a:rPr lang="ru-RU" dirty="0" smtClean="0"/>
              <a:t>(Белая Обезьяна, гл.1)</a:t>
            </a:r>
          </a:p>
          <a:p>
            <a:r>
              <a:rPr lang="ru-RU" i="1" dirty="0" smtClean="0"/>
              <a:t>- Разве вы «не любите родимую страну», как принято выражаться? - Она внушает мне отвращение.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(Цветок в пустыне, гл.1)</a:t>
            </a:r>
            <a:endParaRPr lang="ru-RU" i="1" dirty="0" smtClean="0"/>
          </a:p>
          <a:p>
            <a:r>
              <a:rPr lang="ru-RU" i="1" dirty="0" smtClean="0"/>
              <a:t>Война сделала для меня только одно -  научила смотреть на жизнь как на комедию. Смеяться над ней - только это и  остается!</a:t>
            </a:r>
          </a:p>
          <a:p>
            <a:pPr algn="r">
              <a:buNone/>
            </a:pPr>
            <a:r>
              <a:rPr lang="ru-RU" dirty="0" smtClean="0"/>
              <a:t>(Белая Обезьяна, гл.1)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342</TotalTime>
  <Words>776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Уилфред Дезерт  (Конец Главы) – представитель «потерянного поколения»</vt:lpstr>
      <vt:lpstr>«Потерянное поколение»</vt:lpstr>
      <vt:lpstr>Слайд 3</vt:lpstr>
      <vt:lpstr>Типичный представитель «потерянного поколения»</vt:lpstr>
      <vt:lpstr>Уилфред Дезерт</vt:lpstr>
      <vt:lpstr>Юность на войне</vt:lpstr>
      <vt:lpstr>Творчество</vt:lpstr>
      <vt:lpstr>Потеря идеалов, разочарование в обществе</vt:lpstr>
      <vt:lpstr>Слайд 9</vt:lpstr>
      <vt:lpstr>Внутренний разлад</vt:lpstr>
      <vt:lpstr>Отчуждение</vt:lpstr>
      <vt:lpstr>Отличие от остальных представителей «потерянного поколения»</vt:lpstr>
      <vt:lpstr>Выводы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Уилфред Дезерт  (Конец Главы) – представитель «потерянного поколения»</dc:title>
  <dc:creator>Admin</dc:creator>
  <cp:lastModifiedBy>User</cp:lastModifiedBy>
  <cp:revision>37</cp:revision>
  <dcterms:created xsi:type="dcterms:W3CDTF">2010-05-17T14:10:03Z</dcterms:created>
  <dcterms:modified xsi:type="dcterms:W3CDTF">2010-06-28T10:07:00Z</dcterms:modified>
</cp:coreProperties>
</file>