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18D40-F430-4561-8CC5-9D24FFCE4496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468C04-D9E7-471C-9F4F-D04003920BD5}">
      <dgm:prSet phldrT="[Текст]"/>
      <dgm:spPr/>
      <dgm:t>
        <a:bodyPr/>
        <a:lstStyle/>
        <a:p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«Смешное» </a:t>
          </a:r>
          <a:endParaRPr lang="ru-RU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F4B5A6C-968A-4916-8112-4E12F62BF4E0}" type="parTrans" cxnId="{AB5B6F83-7060-40F7-80A6-5B9E9166F638}">
      <dgm:prSet/>
      <dgm:spPr/>
      <dgm:t>
        <a:bodyPr/>
        <a:lstStyle/>
        <a:p>
          <a:endParaRPr lang="ru-RU"/>
        </a:p>
      </dgm:t>
    </dgm:pt>
    <dgm:pt modelId="{96D27701-3434-4081-94C0-14079574E3E2}" type="sibTrans" cxnId="{AB5B6F83-7060-40F7-80A6-5B9E9166F638}">
      <dgm:prSet/>
      <dgm:spPr/>
      <dgm:t>
        <a:bodyPr/>
        <a:lstStyle/>
        <a:p>
          <a:endParaRPr lang="ru-RU"/>
        </a:p>
      </dgm:t>
    </dgm:pt>
    <dgm:pt modelId="{DC76A5A4-79B6-4A01-8FC2-545FD2CA932D}">
      <dgm:prSet phldrT="[Текст]"/>
      <dgm:spPr/>
      <dgm:t>
        <a:bodyPr/>
        <a:lstStyle/>
        <a:p>
          <a:r>
            <a:rPr lang="ru-RU" dirty="0" smtClean="0"/>
            <a:t>Юмор</a:t>
          </a:r>
          <a:endParaRPr lang="ru-RU" dirty="0"/>
        </a:p>
      </dgm:t>
    </dgm:pt>
    <dgm:pt modelId="{74E79E5D-8765-406B-B597-2DE769BC5AC5}" type="parTrans" cxnId="{C1F567F9-ECCA-40E6-8147-E2358CCF1C4F}">
      <dgm:prSet/>
      <dgm:spPr/>
      <dgm:t>
        <a:bodyPr/>
        <a:lstStyle/>
        <a:p>
          <a:endParaRPr lang="ru-RU"/>
        </a:p>
      </dgm:t>
    </dgm:pt>
    <dgm:pt modelId="{1348C8CA-AEEB-4B48-8D5C-1147C518ABD1}" type="sibTrans" cxnId="{C1F567F9-ECCA-40E6-8147-E2358CCF1C4F}">
      <dgm:prSet/>
      <dgm:spPr/>
      <dgm:t>
        <a:bodyPr/>
        <a:lstStyle/>
        <a:p>
          <a:endParaRPr lang="ru-RU"/>
        </a:p>
      </dgm:t>
    </dgm:pt>
    <dgm:pt modelId="{D4D07F3C-E4D6-4353-9A21-EE23A2403B42}">
      <dgm:prSet/>
      <dgm:spPr/>
      <dgm:t>
        <a:bodyPr/>
        <a:lstStyle/>
        <a:p>
          <a:r>
            <a:rPr lang="ru-RU" dirty="0" smtClean="0"/>
            <a:t>Ирония</a:t>
          </a:r>
          <a:endParaRPr lang="ru-RU" dirty="0"/>
        </a:p>
      </dgm:t>
    </dgm:pt>
    <dgm:pt modelId="{520D9972-2103-4E9D-817A-F2944D2DA753}" type="parTrans" cxnId="{D677E5B1-F0E5-4613-9BF8-783274CD5237}">
      <dgm:prSet/>
      <dgm:spPr/>
      <dgm:t>
        <a:bodyPr/>
        <a:lstStyle/>
        <a:p>
          <a:endParaRPr lang="ru-RU"/>
        </a:p>
      </dgm:t>
    </dgm:pt>
    <dgm:pt modelId="{9543C31D-8754-4CED-B8B6-F87FD4A6A9C1}" type="sibTrans" cxnId="{D677E5B1-F0E5-4613-9BF8-783274CD5237}">
      <dgm:prSet/>
      <dgm:spPr/>
      <dgm:t>
        <a:bodyPr/>
        <a:lstStyle/>
        <a:p>
          <a:endParaRPr lang="ru-RU"/>
        </a:p>
      </dgm:t>
    </dgm:pt>
    <dgm:pt modelId="{A5283DA0-0D10-4C97-A1BC-321C2704BB85}">
      <dgm:prSet/>
      <dgm:spPr/>
      <dgm:t>
        <a:bodyPr/>
        <a:lstStyle/>
        <a:p>
          <a:r>
            <a:rPr lang="ru-RU" dirty="0" smtClean="0"/>
            <a:t>Сатира</a:t>
          </a:r>
          <a:endParaRPr lang="ru-RU" dirty="0"/>
        </a:p>
      </dgm:t>
    </dgm:pt>
    <dgm:pt modelId="{AFE0D43C-7CF3-47AF-AB2A-B5CF44CFE15A}" type="parTrans" cxnId="{E5037B3F-4926-4CC8-9F8F-6AFD562852D4}">
      <dgm:prSet/>
      <dgm:spPr/>
      <dgm:t>
        <a:bodyPr/>
        <a:lstStyle/>
        <a:p>
          <a:endParaRPr lang="ru-RU"/>
        </a:p>
      </dgm:t>
    </dgm:pt>
    <dgm:pt modelId="{E7CDDBA0-8BEA-4E2B-9318-B7FDB5D7055A}" type="sibTrans" cxnId="{E5037B3F-4926-4CC8-9F8F-6AFD562852D4}">
      <dgm:prSet/>
      <dgm:spPr/>
      <dgm:t>
        <a:bodyPr/>
        <a:lstStyle/>
        <a:p>
          <a:endParaRPr lang="ru-RU"/>
        </a:p>
      </dgm:t>
    </dgm:pt>
    <dgm:pt modelId="{95820FF5-E248-4C94-A68A-8FD04A81AB73}" type="pres">
      <dgm:prSet presAssocID="{2DD18D40-F430-4561-8CC5-9D24FFCE44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6E5328-5A68-46C3-B817-E8CADDA3DBCD}" type="pres">
      <dgm:prSet presAssocID="{69468C04-D9E7-471C-9F4F-D04003920BD5}" presName="hierRoot1" presStyleCnt="0"/>
      <dgm:spPr/>
    </dgm:pt>
    <dgm:pt modelId="{BA8F718B-EBE4-412C-BAEB-01AE28C4EC27}" type="pres">
      <dgm:prSet presAssocID="{69468C04-D9E7-471C-9F4F-D04003920BD5}" presName="composite" presStyleCnt="0"/>
      <dgm:spPr/>
    </dgm:pt>
    <dgm:pt modelId="{56BA3416-57E1-40E1-A513-E5E2852BAC20}" type="pres">
      <dgm:prSet presAssocID="{69468C04-D9E7-471C-9F4F-D04003920BD5}" presName="background" presStyleLbl="node0" presStyleIdx="0" presStyleCnt="1"/>
      <dgm:spPr/>
    </dgm:pt>
    <dgm:pt modelId="{087FFF78-9322-4451-91B1-862DD6F53900}" type="pres">
      <dgm:prSet presAssocID="{69468C04-D9E7-471C-9F4F-D04003920BD5}" presName="text" presStyleLbl="fgAcc0" presStyleIdx="0" presStyleCnt="1" custScaleX="219599" custLinFactNeighborX="2557" custLinFactNeighborY="-587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34E38-E08A-42CA-BBE6-1944515727A1}" type="pres">
      <dgm:prSet presAssocID="{69468C04-D9E7-471C-9F4F-D04003920BD5}" presName="hierChild2" presStyleCnt="0"/>
      <dgm:spPr/>
    </dgm:pt>
    <dgm:pt modelId="{D012E820-00EB-4132-A374-0790DE931236}" type="pres">
      <dgm:prSet presAssocID="{74E79E5D-8765-406B-B597-2DE769BC5AC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59554A3-C858-436A-BAEF-9A4A5956F987}" type="pres">
      <dgm:prSet presAssocID="{DC76A5A4-79B6-4A01-8FC2-545FD2CA932D}" presName="hierRoot2" presStyleCnt="0"/>
      <dgm:spPr/>
    </dgm:pt>
    <dgm:pt modelId="{658CC124-1B11-49DD-8589-0A0E5B8C1E33}" type="pres">
      <dgm:prSet presAssocID="{DC76A5A4-79B6-4A01-8FC2-545FD2CA932D}" presName="composite2" presStyleCnt="0"/>
      <dgm:spPr/>
    </dgm:pt>
    <dgm:pt modelId="{20F4B0FF-FDC0-47B9-8FDB-AD50D5E98DEF}" type="pres">
      <dgm:prSet presAssocID="{DC76A5A4-79B6-4A01-8FC2-545FD2CA932D}" presName="background2" presStyleLbl="node2" presStyleIdx="0" presStyleCnt="3"/>
      <dgm:spPr/>
    </dgm:pt>
    <dgm:pt modelId="{D29165DD-8C01-4421-B2F8-091C32FCF6EF}" type="pres">
      <dgm:prSet presAssocID="{DC76A5A4-79B6-4A01-8FC2-545FD2CA932D}" presName="text2" presStyleLbl="fgAcc2" presStyleIdx="0" presStyleCnt="3" custLinFactNeighborX="-2151" custLinFactNeighborY="-2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6871E6-4CB9-400F-BC66-CA538993DACC}" type="pres">
      <dgm:prSet presAssocID="{DC76A5A4-79B6-4A01-8FC2-545FD2CA932D}" presName="hierChild3" presStyleCnt="0"/>
      <dgm:spPr/>
    </dgm:pt>
    <dgm:pt modelId="{CE53CCDE-7C46-4F33-A8F6-C00FF2BD8BC6}" type="pres">
      <dgm:prSet presAssocID="{520D9972-2103-4E9D-817A-F2944D2DA75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1F8F3B94-D5EF-4662-B871-636618538BF8}" type="pres">
      <dgm:prSet presAssocID="{D4D07F3C-E4D6-4353-9A21-EE23A2403B42}" presName="hierRoot2" presStyleCnt="0"/>
      <dgm:spPr/>
    </dgm:pt>
    <dgm:pt modelId="{94C78002-620D-4566-9219-12BAEDD33B91}" type="pres">
      <dgm:prSet presAssocID="{D4D07F3C-E4D6-4353-9A21-EE23A2403B42}" presName="composite2" presStyleCnt="0"/>
      <dgm:spPr/>
    </dgm:pt>
    <dgm:pt modelId="{290EC48C-250E-47D7-AD73-5B6FB1F0437B}" type="pres">
      <dgm:prSet presAssocID="{D4D07F3C-E4D6-4353-9A21-EE23A2403B42}" presName="background2" presStyleLbl="node2" presStyleIdx="1" presStyleCnt="3"/>
      <dgm:spPr/>
    </dgm:pt>
    <dgm:pt modelId="{6905770D-D47B-458D-9B4F-F677AB567F44}" type="pres">
      <dgm:prSet presAssocID="{D4D07F3C-E4D6-4353-9A21-EE23A2403B4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301CDE-5DEC-43F0-B5BA-B7A0D67EC747}" type="pres">
      <dgm:prSet presAssocID="{D4D07F3C-E4D6-4353-9A21-EE23A2403B42}" presName="hierChild3" presStyleCnt="0"/>
      <dgm:spPr/>
    </dgm:pt>
    <dgm:pt modelId="{966CA947-E1B7-4072-8F0D-D1875FAE19A7}" type="pres">
      <dgm:prSet presAssocID="{AFE0D43C-7CF3-47AF-AB2A-B5CF44CFE15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943BF8A-6C40-43B6-A905-2734ED0ED3D7}" type="pres">
      <dgm:prSet presAssocID="{A5283DA0-0D10-4C97-A1BC-321C2704BB85}" presName="hierRoot2" presStyleCnt="0"/>
      <dgm:spPr/>
    </dgm:pt>
    <dgm:pt modelId="{328E2BC3-D133-48DF-9547-E70CD48F48D6}" type="pres">
      <dgm:prSet presAssocID="{A5283DA0-0D10-4C97-A1BC-321C2704BB85}" presName="composite2" presStyleCnt="0"/>
      <dgm:spPr/>
    </dgm:pt>
    <dgm:pt modelId="{2EF5438E-BC38-4B74-9139-A1CF359F21E6}" type="pres">
      <dgm:prSet presAssocID="{A5283DA0-0D10-4C97-A1BC-321C2704BB85}" presName="background2" presStyleLbl="node2" presStyleIdx="2" presStyleCnt="3"/>
      <dgm:spPr/>
    </dgm:pt>
    <dgm:pt modelId="{356BD049-664D-4067-AA9E-E220FDD89767}" type="pres">
      <dgm:prSet presAssocID="{A5283DA0-0D10-4C97-A1BC-321C2704BB8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06EA9-B95F-47D7-894D-E7718C4507AB}" type="pres">
      <dgm:prSet presAssocID="{A5283DA0-0D10-4C97-A1BC-321C2704BB85}" presName="hierChild3" presStyleCnt="0"/>
      <dgm:spPr/>
    </dgm:pt>
  </dgm:ptLst>
  <dgm:cxnLst>
    <dgm:cxn modelId="{289E4FEE-73F1-46B0-B0DB-AC6140F13CA2}" type="presOf" srcId="{D4D07F3C-E4D6-4353-9A21-EE23A2403B42}" destId="{6905770D-D47B-458D-9B4F-F677AB567F44}" srcOrd="0" destOrd="0" presId="urn:microsoft.com/office/officeart/2005/8/layout/hierarchy1"/>
    <dgm:cxn modelId="{AF644621-7DCC-4291-B166-52EEC521B62A}" type="presOf" srcId="{520D9972-2103-4E9D-817A-F2944D2DA753}" destId="{CE53CCDE-7C46-4F33-A8F6-C00FF2BD8BC6}" srcOrd="0" destOrd="0" presId="urn:microsoft.com/office/officeart/2005/8/layout/hierarchy1"/>
    <dgm:cxn modelId="{C1F567F9-ECCA-40E6-8147-E2358CCF1C4F}" srcId="{69468C04-D9E7-471C-9F4F-D04003920BD5}" destId="{DC76A5A4-79B6-4A01-8FC2-545FD2CA932D}" srcOrd="0" destOrd="0" parTransId="{74E79E5D-8765-406B-B597-2DE769BC5AC5}" sibTransId="{1348C8CA-AEEB-4B48-8D5C-1147C518ABD1}"/>
    <dgm:cxn modelId="{6DA9A810-2C03-408D-81DD-B92068C2766C}" type="presOf" srcId="{2DD18D40-F430-4561-8CC5-9D24FFCE4496}" destId="{95820FF5-E248-4C94-A68A-8FD04A81AB73}" srcOrd="0" destOrd="0" presId="urn:microsoft.com/office/officeart/2005/8/layout/hierarchy1"/>
    <dgm:cxn modelId="{D74D8FE7-9277-43AD-8567-6CA19303177E}" type="presOf" srcId="{AFE0D43C-7CF3-47AF-AB2A-B5CF44CFE15A}" destId="{966CA947-E1B7-4072-8F0D-D1875FAE19A7}" srcOrd="0" destOrd="0" presId="urn:microsoft.com/office/officeart/2005/8/layout/hierarchy1"/>
    <dgm:cxn modelId="{E5037B3F-4926-4CC8-9F8F-6AFD562852D4}" srcId="{69468C04-D9E7-471C-9F4F-D04003920BD5}" destId="{A5283DA0-0D10-4C97-A1BC-321C2704BB85}" srcOrd="2" destOrd="0" parTransId="{AFE0D43C-7CF3-47AF-AB2A-B5CF44CFE15A}" sibTransId="{E7CDDBA0-8BEA-4E2B-9318-B7FDB5D7055A}"/>
    <dgm:cxn modelId="{AEFE5AD9-7D39-44AE-BE95-11B4E3D92516}" type="presOf" srcId="{A5283DA0-0D10-4C97-A1BC-321C2704BB85}" destId="{356BD049-664D-4067-AA9E-E220FDD89767}" srcOrd="0" destOrd="0" presId="urn:microsoft.com/office/officeart/2005/8/layout/hierarchy1"/>
    <dgm:cxn modelId="{105FE9A1-2BAD-49BE-BCD8-3B7CDD8AA36A}" type="presOf" srcId="{74E79E5D-8765-406B-B597-2DE769BC5AC5}" destId="{D012E820-00EB-4132-A374-0790DE931236}" srcOrd="0" destOrd="0" presId="urn:microsoft.com/office/officeart/2005/8/layout/hierarchy1"/>
    <dgm:cxn modelId="{C0DB272F-F512-4086-8744-D52388641CF9}" type="presOf" srcId="{DC76A5A4-79B6-4A01-8FC2-545FD2CA932D}" destId="{D29165DD-8C01-4421-B2F8-091C32FCF6EF}" srcOrd="0" destOrd="0" presId="urn:microsoft.com/office/officeart/2005/8/layout/hierarchy1"/>
    <dgm:cxn modelId="{1060218F-2ADC-46D2-A3D2-7D711C131CD3}" type="presOf" srcId="{69468C04-D9E7-471C-9F4F-D04003920BD5}" destId="{087FFF78-9322-4451-91B1-862DD6F53900}" srcOrd="0" destOrd="0" presId="urn:microsoft.com/office/officeart/2005/8/layout/hierarchy1"/>
    <dgm:cxn modelId="{D677E5B1-F0E5-4613-9BF8-783274CD5237}" srcId="{69468C04-D9E7-471C-9F4F-D04003920BD5}" destId="{D4D07F3C-E4D6-4353-9A21-EE23A2403B42}" srcOrd="1" destOrd="0" parTransId="{520D9972-2103-4E9D-817A-F2944D2DA753}" sibTransId="{9543C31D-8754-4CED-B8B6-F87FD4A6A9C1}"/>
    <dgm:cxn modelId="{AB5B6F83-7060-40F7-80A6-5B9E9166F638}" srcId="{2DD18D40-F430-4561-8CC5-9D24FFCE4496}" destId="{69468C04-D9E7-471C-9F4F-D04003920BD5}" srcOrd="0" destOrd="0" parTransId="{5F4B5A6C-968A-4916-8112-4E12F62BF4E0}" sibTransId="{96D27701-3434-4081-94C0-14079574E3E2}"/>
    <dgm:cxn modelId="{FCD855BA-9A9A-47B7-8A7C-BB9E473E9602}" type="presParOf" srcId="{95820FF5-E248-4C94-A68A-8FD04A81AB73}" destId="{616E5328-5A68-46C3-B817-E8CADDA3DBCD}" srcOrd="0" destOrd="0" presId="urn:microsoft.com/office/officeart/2005/8/layout/hierarchy1"/>
    <dgm:cxn modelId="{2AED257E-30AA-4539-8087-481D3A2889BF}" type="presParOf" srcId="{616E5328-5A68-46C3-B817-E8CADDA3DBCD}" destId="{BA8F718B-EBE4-412C-BAEB-01AE28C4EC27}" srcOrd="0" destOrd="0" presId="urn:microsoft.com/office/officeart/2005/8/layout/hierarchy1"/>
    <dgm:cxn modelId="{CA5F8778-4F86-46A2-9566-BC6050686EFE}" type="presParOf" srcId="{BA8F718B-EBE4-412C-BAEB-01AE28C4EC27}" destId="{56BA3416-57E1-40E1-A513-E5E2852BAC20}" srcOrd="0" destOrd="0" presId="urn:microsoft.com/office/officeart/2005/8/layout/hierarchy1"/>
    <dgm:cxn modelId="{4A4A9E42-CFB0-427D-935A-9020BA9DAA6B}" type="presParOf" srcId="{BA8F718B-EBE4-412C-BAEB-01AE28C4EC27}" destId="{087FFF78-9322-4451-91B1-862DD6F53900}" srcOrd="1" destOrd="0" presId="urn:microsoft.com/office/officeart/2005/8/layout/hierarchy1"/>
    <dgm:cxn modelId="{88011EA8-57BF-4C89-B858-DBD4CBA5A645}" type="presParOf" srcId="{616E5328-5A68-46C3-B817-E8CADDA3DBCD}" destId="{9AC34E38-E08A-42CA-BBE6-1944515727A1}" srcOrd="1" destOrd="0" presId="urn:microsoft.com/office/officeart/2005/8/layout/hierarchy1"/>
    <dgm:cxn modelId="{33F40F21-972F-4A47-9EC5-4B6C00B7D7FA}" type="presParOf" srcId="{9AC34E38-E08A-42CA-BBE6-1944515727A1}" destId="{D012E820-00EB-4132-A374-0790DE931236}" srcOrd="0" destOrd="0" presId="urn:microsoft.com/office/officeart/2005/8/layout/hierarchy1"/>
    <dgm:cxn modelId="{221904FE-57AC-417B-B040-18EB2064A79F}" type="presParOf" srcId="{9AC34E38-E08A-42CA-BBE6-1944515727A1}" destId="{859554A3-C858-436A-BAEF-9A4A5956F987}" srcOrd="1" destOrd="0" presId="urn:microsoft.com/office/officeart/2005/8/layout/hierarchy1"/>
    <dgm:cxn modelId="{8FF3A2BE-FEA6-4A2B-8601-2BEF3D5160B3}" type="presParOf" srcId="{859554A3-C858-436A-BAEF-9A4A5956F987}" destId="{658CC124-1B11-49DD-8589-0A0E5B8C1E33}" srcOrd="0" destOrd="0" presId="urn:microsoft.com/office/officeart/2005/8/layout/hierarchy1"/>
    <dgm:cxn modelId="{9A1EBC93-AFD9-4257-81CB-8C5E6338AAFB}" type="presParOf" srcId="{658CC124-1B11-49DD-8589-0A0E5B8C1E33}" destId="{20F4B0FF-FDC0-47B9-8FDB-AD50D5E98DEF}" srcOrd="0" destOrd="0" presId="urn:microsoft.com/office/officeart/2005/8/layout/hierarchy1"/>
    <dgm:cxn modelId="{E1CB101B-0D54-43D7-A451-85B72F35CE05}" type="presParOf" srcId="{658CC124-1B11-49DD-8589-0A0E5B8C1E33}" destId="{D29165DD-8C01-4421-B2F8-091C32FCF6EF}" srcOrd="1" destOrd="0" presId="urn:microsoft.com/office/officeart/2005/8/layout/hierarchy1"/>
    <dgm:cxn modelId="{FFC46064-0D85-48BC-873A-524360A35E83}" type="presParOf" srcId="{859554A3-C858-436A-BAEF-9A4A5956F987}" destId="{CB6871E6-4CB9-400F-BC66-CA538993DACC}" srcOrd="1" destOrd="0" presId="urn:microsoft.com/office/officeart/2005/8/layout/hierarchy1"/>
    <dgm:cxn modelId="{7B623DEE-DFA0-4C09-99D0-CD908796E439}" type="presParOf" srcId="{9AC34E38-E08A-42CA-BBE6-1944515727A1}" destId="{CE53CCDE-7C46-4F33-A8F6-C00FF2BD8BC6}" srcOrd="2" destOrd="0" presId="urn:microsoft.com/office/officeart/2005/8/layout/hierarchy1"/>
    <dgm:cxn modelId="{63BCC355-4D56-4D0A-B6D8-B9B832662711}" type="presParOf" srcId="{9AC34E38-E08A-42CA-BBE6-1944515727A1}" destId="{1F8F3B94-D5EF-4662-B871-636618538BF8}" srcOrd="3" destOrd="0" presId="urn:microsoft.com/office/officeart/2005/8/layout/hierarchy1"/>
    <dgm:cxn modelId="{E5EFF9DD-82D0-4C06-B256-826EC5102624}" type="presParOf" srcId="{1F8F3B94-D5EF-4662-B871-636618538BF8}" destId="{94C78002-620D-4566-9219-12BAEDD33B91}" srcOrd="0" destOrd="0" presId="urn:microsoft.com/office/officeart/2005/8/layout/hierarchy1"/>
    <dgm:cxn modelId="{89B1BA8D-531F-433D-B665-5C8D3C25D646}" type="presParOf" srcId="{94C78002-620D-4566-9219-12BAEDD33B91}" destId="{290EC48C-250E-47D7-AD73-5B6FB1F0437B}" srcOrd="0" destOrd="0" presId="urn:microsoft.com/office/officeart/2005/8/layout/hierarchy1"/>
    <dgm:cxn modelId="{A0D4060F-98FC-47C1-8152-9E413E590023}" type="presParOf" srcId="{94C78002-620D-4566-9219-12BAEDD33B91}" destId="{6905770D-D47B-458D-9B4F-F677AB567F44}" srcOrd="1" destOrd="0" presId="urn:microsoft.com/office/officeart/2005/8/layout/hierarchy1"/>
    <dgm:cxn modelId="{59EB0037-E1EA-48D7-9F1E-4F06A14E8DD0}" type="presParOf" srcId="{1F8F3B94-D5EF-4662-B871-636618538BF8}" destId="{00301CDE-5DEC-43F0-B5BA-B7A0D67EC747}" srcOrd="1" destOrd="0" presId="urn:microsoft.com/office/officeart/2005/8/layout/hierarchy1"/>
    <dgm:cxn modelId="{5046DB37-7F93-48D5-9A6F-A588C1FCA619}" type="presParOf" srcId="{9AC34E38-E08A-42CA-BBE6-1944515727A1}" destId="{966CA947-E1B7-4072-8F0D-D1875FAE19A7}" srcOrd="4" destOrd="0" presId="urn:microsoft.com/office/officeart/2005/8/layout/hierarchy1"/>
    <dgm:cxn modelId="{ADE3CE0C-9058-408F-8679-56F211C7C7A5}" type="presParOf" srcId="{9AC34E38-E08A-42CA-BBE6-1944515727A1}" destId="{E943BF8A-6C40-43B6-A905-2734ED0ED3D7}" srcOrd="5" destOrd="0" presId="urn:microsoft.com/office/officeart/2005/8/layout/hierarchy1"/>
    <dgm:cxn modelId="{292CB0D6-38F3-48A2-A3B0-EF34177FEC94}" type="presParOf" srcId="{E943BF8A-6C40-43B6-A905-2734ED0ED3D7}" destId="{328E2BC3-D133-48DF-9547-E70CD48F48D6}" srcOrd="0" destOrd="0" presId="urn:microsoft.com/office/officeart/2005/8/layout/hierarchy1"/>
    <dgm:cxn modelId="{98C7EADA-5015-4E47-9582-358820E7EAA5}" type="presParOf" srcId="{328E2BC3-D133-48DF-9547-E70CD48F48D6}" destId="{2EF5438E-BC38-4B74-9139-A1CF359F21E6}" srcOrd="0" destOrd="0" presId="urn:microsoft.com/office/officeart/2005/8/layout/hierarchy1"/>
    <dgm:cxn modelId="{DDC5D65E-A570-474F-81B2-0CE61599E4B9}" type="presParOf" srcId="{328E2BC3-D133-48DF-9547-E70CD48F48D6}" destId="{356BD049-664D-4067-AA9E-E220FDD89767}" srcOrd="1" destOrd="0" presId="urn:microsoft.com/office/officeart/2005/8/layout/hierarchy1"/>
    <dgm:cxn modelId="{410FCAAB-136C-4B93-A3F6-6618A6A17553}" type="presParOf" srcId="{E943BF8A-6C40-43B6-A905-2734ED0ED3D7}" destId="{68C06EA9-B95F-47D7-894D-E7718C4507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6CA947-E1B7-4072-8F0D-D1875FAE19A7}">
      <dsp:nvSpPr>
        <dsp:cNvPr id="0" name=""/>
        <dsp:cNvSpPr/>
      </dsp:nvSpPr>
      <dsp:spPr>
        <a:xfrm>
          <a:off x="4180399" y="1266334"/>
          <a:ext cx="2862173" cy="124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9665"/>
              </a:lnTo>
              <a:lnTo>
                <a:pt x="2862173" y="1019665"/>
              </a:lnTo>
              <a:lnTo>
                <a:pt x="2862173" y="124124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3CCDE-7C46-4F33-A8F6-C00FF2BD8BC6}">
      <dsp:nvSpPr>
        <dsp:cNvPr id="0" name=""/>
        <dsp:cNvSpPr/>
      </dsp:nvSpPr>
      <dsp:spPr>
        <a:xfrm>
          <a:off x="4073520" y="1266334"/>
          <a:ext cx="91440" cy="1241241"/>
        </a:xfrm>
        <a:custGeom>
          <a:avLst/>
          <a:gdLst/>
          <a:ahLst/>
          <a:cxnLst/>
          <a:rect l="0" t="0" r="0" b="0"/>
          <a:pathLst>
            <a:path>
              <a:moveTo>
                <a:pt x="106878" y="0"/>
              </a:moveTo>
              <a:lnTo>
                <a:pt x="106878" y="1019665"/>
              </a:lnTo>
              <a:lnTo>
                <a:pt x="45720" y="1019665"/>
              </a:lnTo>
              <a:lnTo>
                <a:pt x="45720" y="124124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2E820-00EB-4132-A374-0790DE931236}">
      <dsp:nvSpPr>
        <dsp:cNvPr id="0" name=""/>
        <dsp:cNvSpPr/>
      </dsp:nvSpPr>
      <dsp:spPr>
        <a:xfrm>
          <a:off x="1144460" y="1266334"/>
          <a:ext cx="3035938" cy="1195844"/>
        </a:xfrm>
        <a:custGeom>
          <a:avLst/>
          <a:gdLst/>
          <a:ahLst/>
          <a:cxnLst/>
          <a:rect l="0" t="0" r="0" b="0"/>
          <a:pathLst>
            <a:path>
              <a:moveTo>
                <a:pt x="3035938" y="0"/>
              </a:moveTo>
              <a:lnTo>
                <a:pt x="3035938" y="974268"/>
              </a:lnTo>
              <a:lnTo>
                <a:pt x="0" y="974268"/>
              </a:lnTo>
              <a:lnTo>
                <a:pt x="0" y="119584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A3416-57E1-40E1-A513-E5E2852BAC20}">
      <dsp:nvSpPr>
        <dsp:cNvPr id="0" name=""/>
        <dsp:cNvSpPr/>
      </dsp:nvSpPr>
      <dsp:spPr>
        <a:xfrm>
          <a:off x="1554196" y="-252469"/>
          <a:ext cx="525240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FFF78-9322-4451-91B1-862DD6F53900}">
      <dsp:nvSpPr>
        <dsp:cNvPr id="0" name=""/>
        <dsp:cNvSpPr/>
      </dsp:nvSpPr>
      <dsp:spPr>
        <a:xfrm>
          <a:off x="1819953" y="0"/>
          <a:ext cx="525240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«Смешное» </a:t>
          </a:r>
          <a:endParaRPr lang="ru-RU" sz="4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819953" y="0"/>
        <a:ext cx="5252406" cy="1518803"/>
      </dsp:txXfrm>
    </dsp:sp>
    <dsp:sp modelId="{20F4B0FF-FDC0-47B9-8FDB-AD50D5E98DEF}">
      <dsp:nvSpPr>
        <dsp:cNvPr id="0" name=""/>
        <dsp:cNvSpPr/>
      </dsp:nvSpPr>
      <dsp:spPr>
        <a:xfrm>
          <a:off x="-51447" y="2462178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9165DD-8C01-4421-B2F8-091C32FCF6EF}">
      <dsp:nvSpPr>
        <dsp:cNvPr id="0" name=""/>
        <dsp:cNvSpPr/>
      </dsp:nvSpPr>
      <dsp:spPr>
        <a:xfrm>
          <a:off x="214309" y="2714647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Юмор</a:t>
          </a:r>
          <a:endParaRPr lang="ru-RU" sz="4200" kern="1200" dirty="0"/>
        </a:p>
      </dsp:txBody>
      <dsp:txXfrm>
        <a:off x="214309" y="2714647"/>
        <a:ext cx="2391816" cy="1518803"/>
      </dsp:txXfrm>
    </dsp:sp>
    <dsp:sp modelId="{290EC48C-250E-47D7-AD73-5B6FB1F0437B}">
      <dsp:nvSpPr>
        <dsp:cNvPr id="0" name=""/>
        <dsp:cNvSpPr/>
      </dsp:nvSpPr>
      <dsp:spPr>
        <a:xfrm>
          <a:off x="2923331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05770D-D47B-458D-9B4F-F677AB567F44}">
      <dsp:nvSpPr>
        <dsp:cNvPr id="0" name=""/>
        <dsp:cNvSpPr/>
      </dsp:nvSpPr>
      <dsp:spPr>
        <a:xfrm>
          <a:off x="3189089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Ирония</a:t>
          </a:r>
          <a:endParaRPr lang="ru-RU" sz="4200" kern="1200" dirty="0"/>
        </a:p>
      </dsp:txBody>
      <dsp:txXfrm>
        <a:off x="3189089" y="2760044"/>
        <a:ext cx="2391816" cy="1518803"/>
      </dsp:txXfrm>
    </dsp:sp>
    <dsp:sp modelId="{2EF5438E-BC38-4B74-9139-A1CF359F21E6}">
      <dsp:nvSpPr>
        <dsp:cNvPr id="0" name=""/>
        <dsp:cNvSpPr/>
      </dsp:nvSpPr>
      <dsp:spPr>
        <a:xfrm>
          <a:off x="5846663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6BD049-664D-4067-AA9E-E220FDD89767}">
      <dsp:nvSpPr>
        <dsp:cNvPr id="0" name=""/>
        <dsp:cNvSpPr/>
      </dsp:nvSpPr>
      <dsp:spPr>
        <a:xfrm>
          <a:off x="6112421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Сатира</a:t>
          </a:r>
          <a:endParaRPr lang="ru-RU" sz="4200" kern="1200" dirty="0"/>
        </a:p>
      </dsp:txBody>
      <dsp:txXfrm>
        <a:off x="6112421" y="2760044"/>
        <a:ext cx="2391816" cy="1518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588437-E7AE-45B0-9AE5-BA00AA454D88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5FE0DF-34CB-4C00-835F-91477858F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sh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za.ru/2002/10/05-09" TargetMode="External"/><Relationship Id="rId2" Type="http://schemas.openxmlformats.org/officeDocument/2006/relationships/hyperlink" Target="http://en.wikipedia.org/wiki/Welleris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500306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На примере романов «</a:t>
            </a:r>
            <a:r>
              <a:rPr lang="ru-RU" sz="2000" dirty="0" err="1" smtClean="0">
                <a:solidFill>
                  <a:schemeClr val="tx1"/>
                </a:solidFill>
              </a:rPr>
              <a:t>Домби</a:t>
            </a:r>
            <a:r>
              <a:rPr lang="ru-RU" sz="2000" dirty="0" smtClean="0">
                <a:solidFill>
                  <a:schemeClr val="tx1"/>
                </a:solidFill>
              </a:rPr>
              <a:t> и сын» и «Посмертные записки </a:t>
            </a:r>
            <a:r>
              <a:rPr lang="ru-RU" sz="2000" dirty="0" err="1" smtClean="0">
                <a:solidFill>
                  <a:schemeClr val="tx1"/>
                </a:solidFill>
              </a:rPr>
              <a:t>Пиквикского</a:t>
            </a:r>
            <a:r>
              <a:rPr lang="ru-RU" sz="2000" dirty="0" smtClean="0">
                <a:solidFill>
                  <a:schemeClr val="tx1"/>
                </a:solidFill>
              </a:rPr>
              <a:t> клуба»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Смешное в творчестве Чарльза Диккенса</a:t>
            </a:r>
            <a:endParaRPr lang="ru-RU" sz="4800" dirty="0"/>
          </a:p>
        </p:txBody>
      </p:sp>
      <p:pic>
        <p:nvPicPr>
          <p:cNvPr id="2050" name="Picture 2" descr="C:\Documents and Settings\Admin\Мои документы\Изображения\Для проектов\pickwick_paper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500438"/>
            <a:ext cx="2749736" cy="313469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Сатира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беспощадное, уничтожающее переосмысление объекта изображения (и критики), разрешающееся смехом</a:t>
            </a:r>
          </a:p>
          <a:p>
            <a:r>
              <a:rPr lang="ru-RU" dirty="0" smtClean="0"/>
              <a:t>высмеивает явления, которые представляются автору порочными</a:t>
            </a:r>
          </a:p>
          <a:p>
            <a:r>
              <a:rPr lang="ru-RU" dirty="0" smtClean="0"/>
              <a:t>предметы сатиры в романе «</a:t>
            </a:r>
            <a:r>
              <a:rPr lang="ru-RU" dirty="0" err="1" smtClean="0"/>
              <a:t>Домби</a:t>
            </a:r>
            <a:r>
              <a:rPr lang="ru-RU" dirty="0" smtClean="0"/>
              <a:t> и сын»: 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hlinkClick r:id="rId2" action="ppaction://hlinksldjump"/>
              </a:rPr>
              <a:t>нравственные уродства, свойственные отдельным персонажам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>
                <a:hlinkClick r:id="rId3" action="ppaction://hlinksldjump"/>
              </a:rPr>
              <a:t>социальное зло</a:t>
            </a:r>
            <a:endParaRPr lang="ru-RU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7422" y="1357298"/>
            <a:ext cx="6376812" cy="47417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Эта знаменитая миссис </a:t>
            </a:r>
            <a:r>
              <a:rPr lang="ru-RU" i="1" dirty="0" err="1" smtClean="0"/>
              <a:t>Пипчин</a:t>
            </a:r>
            <a:r>
              <a:rPr lang="ru-RU" i="1" dirty="0" smtClean="0"/>
              <a:t> была удивительно некрасивая, зловредная старая леди, сутулая, с лицом пятнистым, как плохой мрамор, с крючковатым носом и жесткими серыми глазами, по которым, казалось, можно было бить молотом как по наковальне, не нанося им никакого ущерба.</a:t>
            </a:r>
          </a:p>
          <a:p>
            <a:pPr algn="r">
              <a:buNone/>
            </a:pPr>
            <a:r>
              <a:rPr lang="ru-RU" sz="2400" dirty="0" smtClean="0"/>
              <a:t>(Д. и с., Глава 8)</a:t>
            </a:r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92869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20955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2864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i="1" dirty="0" smtClean="0"/>
              <a:t>Земля была создана для </a:t>
            </a:r>
            <a:r>
              <a:rPr lang="ru-RU" i="1" dirty="0" err="1" smtClean="0"/>
              <a:t>Домби</a:t>
            </a:r>
            <a:r>
              <a:rPr lang="ru-RU" i="1" dirty="0" smtClean="0"/>
              <a:t> и Сына, дабы они могли вести на ней торговые дела, а солнце и луна были созданы, чтобы озарять их своим светом... Реки и моря были сотворены для плавания их судов; радуга сулила им хорошую погоду; ветер благоприятствовал или противился их предприятиям; звезды и планеты двигались по своим орбитам, дабы сохранить нерушимой систему, в центре коей были они.</a:t>
            </a:r>
          </a:p>
          <a:p>
            <a:pPr algn="r">
              <a:buNone/>
            </a:pPr>
            <a:r>
              <a:rPr lang="ru-RU" sz="2800" dirty="0" smtClean="0"/>
              <a:t>(Д. и с., Глава 1)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ru-RU" sz="2800" i="1" dirty="0" smtClean="0"/>
              <a:t>Все называли ее </a:t>
            </a:r>
            <a:r>
              <a:rPr lang="en-US" sz="2800" i="1" dirty="0" smtClean="0"/>
              <a:t>[</a:t>
            </a:r>
            <a:r>
              <a:rPr lang="ru-RU" sz="2800" i="1" dirty="0" smtClean="0"/>
              <a:t>миссис </a:t>
            </a:r>
            <a:r>
              <a:rPr lang="ru-RU" sz="2800" i="1" dirty="0" err="1" smtClean="0"/>
              <a:t>Пипчин</a:t>
            </a:r>
            <a:r>
              <a:rPr lang="ru-RU" sz="2800" i="1" dirty="0" smtClean="0"/>
              <a:t> </a:t>
            </a:r>
            <a:r>
              <a:rPr lang="en-US" sz="2800" i="1" dirty="0" smtClean="0"/>
              <a:t>]</a:t>
            </a:r>
            <a:r>
              <a:rPr lang="ru-RU" sz="2800" i="1" dirty="0" smtClean="0"/>
              <a:t>превосходной воспитательницей, а тайна ее воспитания заключалась в том, чтобы давать детям все, что они любят, и не давать того, что они любят.</a:t>
            </a:r>
          </a:p>
          <a:p>
            <a:pPr algn="r">
              <a:buNone/>
            </a:pPr>
            <a:r>
              <a:rPr lang="ru-RU" sz="2800" dirty="0" smtClean="0"/>
              <a:t>(Д. и с., Глава 8)</a:t>
            </a:r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521497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творчестве Чарльза Диккенса проявляется вся палитра смешного, от добродушного юмора до едкой сатиры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Предметом юмора обычно являются «чудаки», при этом выявляется их положительная сущность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Сэм </a:t>
            </a:r>
            <a:r>
              <a:rPr lang="ru-RU" dirty="0" err="1" smtClean="0"/>
              <a:t>Уэллер</a:t>
            </a:r>
            <a:r>
              <a:rPr lang="ru-RU" dirty="0" smtClean="0"/>
              <a:t>, герой романа «Посмертные записки </a:t>
            </a:r>
            <a:r>
              <a:rPr lang="ru-RU" dirty="0" err="1" smtClean="0"/>
              <a:t>Пиквикского</a:t>
            </a:r>
            <a:r>
              <a:rPr lang="ru-RU" dirty="0" smtClean="0"/>
              <a:t> клуба» – яркий представитель таких чудаков,</a:t>
            </a:r>
            <a:r>
              <a:rPr lang="en-US" dirty="0" smtClean="0"/>
              <a:t> </a:t>
            </a:r>
            <a:r>
              <a:rPr lang="ru-RU" dirty="0" err="1" smtClean="0"/>
              <a:t>уэллеризмы</a:t>
            </a:r>
            <a:r>
              <a:rPr lang="ru-RU" dirty="0" smtClean="0"/>
              <a:t> – остроты в его стиле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Ч. Диккенс активно использует иронию для создания юмористического/сатирического эффекта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Сатира Диккенса направлена на пороки отдельных людей и социальное зло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4929222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hlinkClick r:id="rId2"/>
              </a:rPr>
              <a:t>http://en.wikipedia.org/wiki/Wellerism</a:t>
            </a:r>
            <a:endParaRPr lang="ru-RU" dirty="0" smtClean="0"/>
          </a:p>
          <a:p>
            <a:r>
              <a:rPr lang="ru-RU" dirty="0" smtClean="0"/>
              <a:t>Диккенс Ч. </a:t>
            </a:r>
            <a:r>
              <a:rPr lang="ru-RU" dirty="0" err="1" smtClean="0"/>
              <a:t>Домби</a:t>
            </a:r>
            <a:r>
              <a:rPr lang="ru-RU" dirty="0" smtClean="0"/>
              <a:t> и сын. </a:t>
            </a:r>
            <a:r>
              <a:rPr lang="ru-RU" i="1" dirty="0" smtClean="0"/>
              <a:t>Перевод А.В. Кривцовой</a:t>
            </a:r>
          </a:p>
          <a:p>
            <a:r>
              <a:rPr lang="ru-RU" dirty="0" smtClean="0"/>
              <a:t>Диккенс Ч.Посмертные записки </a:t>
            </a:r>
            <a:r>
              <a:rPr lang="ru-RU" dirty="0" err="1" smtClean="0"/>
              <a:t>Пиквикского</a:t>
            </a:r>
            <a:r>
              <a:rPr lang="ru-RU" dirty="0" smtClean="0"/>
              <a:t> клуба. </a:t>
            </a:r>
            <a:r>
              <a:rPr lang="ru-RU" i="1" dirty="0" smtClean="0"/>
              <a:t>Пер. А.В. Кривцовой и Е. Ланна</a:t>
            </a:r>
          </a:p>
          <a:p>
            <a:r>
              <a:rPr lang="ru-RU" dirty="0" err="1" smtClean="0"/>
              <a:t>Рыженкова</a:t>
            </a:r>
            <a:r>
              <a:rPr lang="ru-RU" dirty="0" smtClean="0"/>
              <a:t> Г. Сатира в романе Ч. Диккенса </a:t>
            </a:r>
            <a:r>
              <a:rPr lang="ru-RU" dirty="0" err="1" smtClean="0"/>
              <a:t>Домби</a:t>
            </a:r>
            <a:r>
              <a:rPr lang="ru-RU" dirty="0" smtClean="0"/>
              <a:t> и сын. </a:t>
            </a:r>
            <a:r>
              <a:rPr lang="en-US" u="sng" dirty="0" smtClean="0">
                <a:hlinkClick r:id="rId3"/>
              </a:rPr>
              <a:t>http://www.proza.ru/2002/10/05-09</a:t>
            </a:r>
            <a:endParaRPr lang="ru-RU" dirty="0" smtClean="0"/>
          </a:p>
          <a:p>
            <a:r>
              <a:rPr lang="ru-RU" dirty="0" err="1" smtClean="0"/>
              <a:t>Рыженкова</a:t>
            </a:r>
            <a:r>
              <a:rPr lang="ru-RU" dirty="0" smtClean="0"/>
              <a:t> Г. Юмор в романе Ч. Диккенса </a:t>
            </a:r>
            <a:r>
              <a:rPr lang="ru-RU" dirty="0" err="1" smtClean="0"/>
              <a:t>Домби</a:t>
            </a:r>
            <a:r>
              <a:rPr lang="ru-RU" dirty="0" smtClean="0"/>
              <a:t> и сын. </a:t>
            </a:r>
            <a:r>
              <a:rPr lang="en-US" u="sng" dirty="0" smtClean="0">
                <a:hlinkClick r:id="rId3"/>
              </a:rPr>
              <a:t>http://www.proza.ru/2002/10/05-09</a:t>
            </a:r>
            <a:endParaRPr lang="ru-RU" u="sng" dirty="0" smtClean="0"/>
          </a:p>
          <a:p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Шаповалова Елена, 402А</a:t>
            </a:r>
          </a:p>
          <a:p>
            <a:pPr algn="ctr">
              <a:buNone/>
            </a:pPr>
            <a:r>
              <a:rPr lang="ru-RU" dirty="0" smtClean="0"/>
              <a:t>2010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3200" i="1" dirty="0" smtClean="0"/>
              <a:t>Юмор, подобно лучу солнца, озаряет его книги…  возносит его творчество в область непреходящего, делает его вечным</a:t>
            </a:r>
          </a:p>
          <a:p>
            <a:pPr algn="r">
              <a:buNone/>
            </a:pPr>
            <a:r>
              <a:rPr lang="ru-RU" sz="3200" dirty="0" smtClean="0"/>
              <a:t>С.Цвейг о Чарльзе Диккенсе</a:t>
            </a:r>
            <a:endParaRPr lang="ru-RU" sz="3200" dirty="0"/>
          </a:p>
        </p:txBody>
      </p:sp>
      <p:pic>
        <p:nvPicPr>
          <p:cNvPr id="3074" name="Picture 2" descr="C:\Documents and Settings\Admin\Мои документы\Изображения\Для проектов\46343428_Charles_Dickens_by_Daniel_Maclise.jpg"/>
          <p:cNvPicPr>
            <a:picLocks noChangeAspect="1" noChangeArrowheads="1"/>
          </p:cNvPicPr>
          <p:nvPr/>
        </p:nvPicPr>
        <p:blipFill>
          <a:blip r:embed="rId2" cstate="print"/>
          <a:srcRect l="14442" t="10595" r="30714" b="31547"/>
          <a:stretch>
            <a:fillRect/>
          </a:stretch>
        </p:blipFill>
        <p:spPr bwMode="auto">
          <a:xfrm>
            <a:off x="214282" y="3214686"/>
            <a:ext cx="2381267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Градации смеха на разных этапах творчества Диккенса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4" y="1527174"/>
          <a:ext cx="8628093" cy="50135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76031"/>
                <a:gridCol w="2876031"/>
                <a:gridCol w="2876031"/>
              </a:tblGrid>
              <a:tr h="1538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I.</a:t>
                      </a:r>
                      <a:r>
                        <a:rPr lang="ru-RU" sz="2400" dirty="0" smtClean="0"/>
                        <a:t>Ранний период</a:t>
                      </a:r>
                    </a:p>
                    <a:p>
                      <a:r>
                        <a:rPr lang="ru-RU" sz="2400" dirty="0" smtClean="0"/>
                        <a:t>30-е годы </a:t>
                      </a:r>
                      <a:r>
                        <a:rPr lang="en-US" sz="2400" dirty="0" smtClean="0"/>
                        <a:t>XIX</a:t>
                      </a:r>
                      <a:r>
                        <a:rPr lang="ru-RU" sz="2400" dirty="0" smtClean="0"/>
                        <a:t> века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“Очерки </a:t>
                      </a:r>
                      <a:r>
                        <a:rPr lang="ru-RU" sz="2400" dirty="0" err="1" smtClean="0"/>
                        <a:t>Боза</a:t>
                      </a:r>
                      <a:r>
                        <a:rPr lang="ru-RU" sz="2400" dirty="0" smtClean="0"/>
                        <a:t>”, “Посмертные записки </a:t>
                      </a:r>
                      <a:r>
                        <a:rPr lang="ru-RU" sz="2400" dirty="0" err="1" smtClean="0"/>
                        <a:t>Пиквикского</a:t>
                      </a:r>
                      <a:r>
                        <a:rPr lang="ru-RU" sz="2400" dirty="0" smtClean="0"/>
                        <a:t> клуба”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мягкий, добрый, </a:t>
                      </a:r>
                      <a:r>
                        <a:rPr lang="ru-RU" sz="2400" dirty="0" err="1" smtClean="0"/>
                        <a:t>жизнеутвержда</a:t>
                      </a:r>
                      <a:endParaRPr lang="ru-RU" sz="2400" dirty="0" smtClean="0"/>
                    </a:p>
                    <a:p>
                      <a:r>
                        <a:rPr lang="ru-RU" sz="2400" dirty="0" err="1" smtClean="0"/>
                        <a:t>ющий</a:t>
                      </a:r>
                      <a:r>
                        <a:rPr lang="ru-RU" sz="2400" dirty="0" smtClean="0"/>
                        <a:t> юмор</a:t>
                      </a:r>
                      <a:endParaRPr lang="ru-RU" sz="2400" dirty="0"/>
                    </a:p>
                  </a:txBody>
                  <a:tcPr/>
                </a:tc>
              </a:tr>
              <a:tr h="1538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</a:t>
                      </a:r>
                      <a:r>
                        <a:rPr lang="ru-RU" sz="2400" dirty="0" smtClean="0"/>
                        <a:t>.</a:t>
                      </a:r>
                      <a:r>
                        <a:rPr lang="ru-RU" sz="2400" baseline="0" dirty="0" smtClean="0"/>
                        <a:t> 40-е годы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“Рождественские рассказы”, “</a:t>
                      </a:r>
                      <a:r>
                        <a:rPr lang="ru-RU" sz="2400" dirty="0" err="1" smtClean="0"/>
                        <a:t>Домби</a:t>
                      </a:r>
                      <a:r>
                        <a:rPr lang="ru-RU" sz="2400" dirty="0" smtClean="0"/>
                        <a:t> и сын”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сатира почти наравне с юмористическими приемами</a:t>
                      </a:r>
                      <a:endParaRPr lang="ru-RU" sz="2400" dirty="0"/>
                    </a:p>
                  </a:txBody>
                  <a:tcPr/>
                </a:tc>
              </a:tr>
              <a:tr h="15388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</a:t>
                      </a:r>
                      <a:r>
                        <a:rPr lang="en-US" sz="2400" baseline="0" dirty="0" smtClean="0"/>
                        <a:t> 50-</a:t>
                      </a:r>
                      <a:r>
                        <a:rPr lang="ru-RU" sz="2400" baseline="0" dirty="0" smtClean="0"/>
                        <a:t>е – 60-е годы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“Холодный дом”, “Тяжёлые времена”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преобладание сатиры над юмором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642918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Юмор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/>
          <a:lstStyle/>
          <a:p>
            <a:r>
              <a:rPr lang="ru-RU" dirty="0" smtClean="0"/>
              <a:t>отношение сознания к объекту, сочетающее внешне комическую трактовку с внутренней серьезностью</a:t>
            </a:r>
          </a:p>
          <a:p>
            <a:r>
              <a:rPr lang="ru-RU" dirty="0" smtClean="0"/>
              <a:t>принимает комическое как неизбежную и необходимую сторону бытия</a:t>
            </a:r>
          </a:p>
          <a:p>
            <a:r>
              <a:rPr lang="ru-RU" dirty="0" smtClean="0"/>
              <a:t>выявляет положительную суть героев</a:t>
            </a:r>
          </a:p>
          <a:p>
            <a:r>
              <a:rPr lang="ru-RU" i="1" dirty="0" smtClean="0"/>
              <a:t>«Смешное – это некоторая ошибка и безобразие, никому не причиняющее страдания и ни для кого не пагубное» </a:t>
            </a:r>
            <a:r>
              <a:rPr lang="en-US" dirty="0" smtClean="0"/>
              <a:t>(</a:t>
            </a:r>
            <a:r>
              <a:rPr lang="ru-RU" dirty="0" smtClean="0"/>
              <a:t>Аристотель</a:t>
            </a:r>
            <a:r>
              <a:rPr lang="en-US" dirty="0" smtClean="0"/>
              <a:t>)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Чудаки Диккенса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43372" y="5500702"/>
            <a:ext cx="857256" cy="57150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Предмет юмора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285860"/>
            <a:ext cx="4572000" cy="557214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u="sng" dirty="0" smtClean="0"/>
              <a:t>Герой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300" i="1" dirty="0" smtClean="0"/>
              <a:t>Посторонний наблюдатель… не нашел бы ничего особо примечательного в плешивой голове и круглых очках, обращенных прямо к лицу секретаря во время чтения приведенных выше резолюций,  но  для тех, кто знал, что под этим черепом работает гигантский мозг </a:t>
            </a:r>
            <a:r>
              <a:rPr lang="ru-RU" sz="3300" i="1" dirty="0" err="1" smtClean="0"/>
              <a:t>Пиквика</a:t>
            </a:r>
            <a:r>
              <a:rPr lang="ru-RU" sz="3300" i="1" dirty="0" smtClean="0"/>
              <a:t>,  а за этими стеклами сверкают лучезарные глаза </a:t>
            </a:r>
            <a:r>
              <a:rPr lang="ru-RU" sz="3300" i="1" dirty="0" err="1" smtClean="0"/>
              <a:t>Пиквика</a:t>
            </a:r>
            <a:r>
              <a:rPr lang="ru-RU" sz="3300" i="1" dirty="0" smtClean="0"/>
              <a:t>, Зрелище представлялось поистине захватывающим. Восседал муж, проникший  до  самых  истоков величественных </a:t>
            </a:r>
            <a:r>
              <a:rPr lang="ru-RU" sz="3300" i="1" dirty="0" err="1" smtClean="0"/>
              <a:t>Хэмстедских</a:t>
            </a:r>
            <a:r>
              <a:rPr lang="ru-RU" sz="3300" i="1" dirty="0" smtClean="0"/>
              <a:t> прудов, ошеломивший весь ученый мир своей Теорией Колюшки, - восседал спокойный и недвижный, как глубокие воды  этих прудов в морозный день или как одинокий представитель этого рода рыб  на самом дне глиняного кувшина.</a:t>
            </a:r>
          </a:p>
          <a:p>
            <a:pPr algn="r">
              <a:buNone/>
            </a:pPr>
            <a:r>
              <a:rPr lang="ru-RU" sz="3300" dirty="0" smtClean="0"/>
              <a:t>(П.З.П.К., Глава 1)</a:t>
            </a:r>
            <a:endParaRPr lang="ru-RU" sz="33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285860"/>
            <a:ext cx="4429156" cy="542928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u="sng" dirty="0" smtClean="0"/>
              <a:t>Ситуация</a:t>
            </a:r>
          </a:p>
          <a:p>
            <a:pPr>
              <a:buNone/>
            </a:pPr>
            <a:r>
              <a:rPr lang="ru-RU" sz="2900" dirty="0" smtClean="0"/>
              <a:t>	</a:t>
            </a:r>
            <a:r>
              <a:rPr lang="ru-RU" sz="3600" i="1" dirty="0" smtClean="0"/>
              <a:t>Мистер </a:t>
            </a:r>
            <a:r>
              <a:rPr lang="ru-RU" sz="3600" i="1" dirty="0" err="1" smtClean="0"/>
              <a:t>Уинкль</a:t>
            </a:r>
            <a:r>
              <a:rPr lang="ru-RU" sz="3600" i="1" dirty="0" smtClean="0"/>
              <a:t> выступил вперед  и  прицелился.  Мистер  </a:t>
            </a:r>
            <a:r>
              <a:rPr lang="ru-RU" sz="3600" i="1" dirty="0" err="1" smtClean="0"/>
              <a:t>Пиквик</a:t>
            </a:r>
            <a:r>
              <a:rPr lang="ru-RU" sz="3600" i="1" dirty="0" smtClean="0"/>
              <a:t>  и  его друзья невольно съежились, опасаясь, как бы не посыпались на них  убитые грачи, ибо никто не сомневался в том, что грачи посыплются градом  после смертоносного выстрела мистера </a:t>
            </a:r>
            <a:r>
              <a:rPr lang="ru-RU" sz="3600" i="1" dirty="0" err="1" smtClean="0"/>
              <a:t>Уинкля</a:t>
            </a:r>
            <a:r>
              <a:rPr lang="ru-RU" sz="3600" i="1" dirty="0" smtClean="0"/>
              <a:t>… Мальчишка закричал; вылетело четыре птицы. Мистер </a:t>
            </a:r>
            <a:r>
              <a:rPr lang="ru-RU" sz="3600" i="1" dirty="0" err="1" smtClean="0"/>
              <a:t>Уинкль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выстрелил.Раздался</a:t>
            </a:r>
            <a:r>
              <a:rPr lang="ru-RU" sz="3600" i="1" dirty="0" smtClean="0"/>
              <a:t> вопль, скорее человеческий, чем птичий, - вопль, исторгнутый физической болью. Мистер </a:t>
            </a:r>
            <a:r>
              <a:rPr lang="ru-RU" sz="3600" i="1" dirty="0" err="1" smtClean="0"/>
              <a:t>Тапмен</a:t>
            </a:r>
            <a:r>
              <a:rPr lang="ru-RU" sz="3600" i="1" dirty="0" smtClean="0"/>
              <a:t> спас жизнь многих невинных птиц,  приняв часть заряда в левую руку.</a:t>
            </a:r>
          </a:p>
          <a:p>
            <a:pPr algn="r">
              <a:buNone/>
            </a:pPr>
            <a:r>
              <a:rPr lang="ru-RU" sz="3600" dirty="0" smtClean="0"/>
              <a:t>(П.З.П.К., Глава 7)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Выгнутая вверх стрелка 8"/>
          <p:cNvSpPr/>
          <p:nvPr/>
        </p:nvSpPr>
        <p:spPr>
          <a:xfrm rot="5400000">
            <a:off x="7500958" y="500042"/>
            <a:ext cx="1071570" cy="1071570"/>
          </a:xfrm>
          <a:prstGeom prst="curvedDownArrow">
            <a:avLst>
              <a:gd name="adj1" fmla="val 25000"/>
              <a:gd name="adj2" fmla="val 50000"/>
              <a:gd name="adj3" fmla="val 26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714348" y="571480"/>
            <a:ext cx="1143008" cy="10715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52"/>
            <a:ext cx="4643438" cy="67151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u="sng" dirty="0" smtClean="0"/>
              <a:t>Герой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500" i="1" dirty="0" smtClean="0"/>
              <a:t>Мистер </a:t>
            </a:r>
            <a:r>
              <a:rPr lang="ru-RU" sz="3500" i="1" dirty="0" err="1" smtClean="0"/>
              <a:t>Тутс</a:t>
            </a:r>
            <a:r>
              <a:rPr lang="ru-RU" sz="3500" i="1" dirty="0" smtClean="0"/>
              <a:t> отвечал хихиканьем. Подумав, что это может показаться слишком развязным, он заменил его вздохом. Подумав, что это может показаться слишком меланхолическим, он заменил его хихиканьем. Не совсем довольный как тем, так и другим, он засопел.</a:t>
            </a:r>
          </a:p>
          <a:p>
            <a:pPr algn="r">
              <a:buNone/>
            </a:pPr>
            <a:r>
              <a:rPr lang="ru-RU" sz="3500" dirty="0" smtClean="0"/>
              <a:t>(Д. и с., Глава 18)</a:t>
            </a:r>
          </a:p>
          <a:p>
            <a:pPr>
              <a:buNone/>
            </a:pPr>
            <a:r>
              <a:rPr lang="ru-RU" sz="3500" dirty="0" smtClean="0"/>
              <a:t>	</a:t>
            </a:r>
            <a:r>
              <a:rPr lang="ru-RU" sz="3500" i="1" dirty="0" smtClean="0"/>
              <a:t>…мисс </a:t>
            </a:r>
            <a:r>
              <a:rPr lang="ru-RU" sz="3500" i="1" dirty="0" err="1" smtClean="0"/>
              <a:t>Токс</a:t>
            </a:r>
            <a:r>
              <a:rPr lang="ru-RU" sz="3500" i="1" dirty="0" smtClean="0"/>
              <a:t> эскортировала …молодую женщину с лицом, похожим на яблоко, державшую на руках младенца; женщину помоложе… но также с лицом, похожим на яблоко, которая вела за руки двух пухлых ребятишек с лицами, похожими на яблоко; еще одного пухлого мальчика, также с лицом, похожим на яблоко, который шел самостоятельно; и, наконец, пухлого мужчину с лицом, похожим на яблоко, который нес на руках еще одного пухлого мальчика с лицом, похожим на яблоко…</a:t>
            </a:r>
          </a:p>
          <a:p>
            <a:pPr algn="r">
              <a:buNone/>
            </a:pPr>
            <a:r>
              <a:rPr lang="ru-RU" sz="3500" dirty="0" smtClean="0"/>
              <a:t>(Д. и с., Глава 2)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42852"/>
            <a:ext cx="4267200" cy="657229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u="sng" dirty="0" smtClean="0"/>
              <a:t>Ситуация</a:t>
            </a:r>
          </a:p>
          <a:p>
            <a:pPr>
              <a:buNone/>
            </a:pPr>
            <a:r>
              <a:rPr lang="ru-RU" sz="3300" i="1" dirty="0" smtClean="0"/>
              <a:t>	Капитан сидел в своей комнате, засунув руки в карманы и подобрав ноги под стул, на очень маленьком пустынном островке среди океана мыльной воды. Окна у капитана были вымыты, стены вымыты, печка вычищена… Среди такого унылого пейзажа капитан, выброшенный на свой остров, скорбно созерцал водное пространство и как будто ждал, что подплывет какой-либо спасительный барк и заберет его. Нет слов, чтобы описать изумление капитана, когда он, обратив растерянную физиономию к двери, увидел </a:t>
            </a:r>
            <a:r>
              <a:rPr lang="ru-RU" sz="3300" i="1" dirty="0" err="1" smtClean="0"/>
              <a:t>Флоренс</a:t>
            </a:r>
            <a:r>
              <a:rPr lang="ru-RU" sz="3300" i="1" dirty="0" smtClean="0"/>
              <a:t>, появившуюся со своей служанкой … Капитан вскочил, пораженный ужасом, словно предположил на секунду, что перед ним находится какой-нибудь член семьи Летучего Голландца (он поджидал гостя не более редкого, чем слуга из трактира или молочной).</a:t>
            </a:r>
            <a:endParaRPr lang="ru-RU" sz="3300" i="1" u="sng" dirty="0" smtClean="0"/>
          </a:p>
          <a:p>
            <a:pPr algn="r">
              <a:buNone/>
            </a:pPr>
            <a:r>
              <a:rPr lang="ru-RU" sz="3300" dirty="0" smtClean="0"/>
              <a:t>(Д. и с., Глава 23)</a:t>
            </a:r>
          </a:p>
          <a:p>
            <a:pPr>
              <a:buNone/>
            </a:pPr>
            <a:endParaRPr lang="ru-RU" sz="29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Сэм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Уэллер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8805672" cy="55721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верный «</a:t>
            </a:r>
            <a:r>
              <a:rPr lang="ru-RU" dirty="0" err="1" smtClean="0"/>
              <a:t>Санчо</a:t>
            </a:r>
            <a:r>
              <a:rPr lang="ru-RU" dirty="0" smtClean="0"/>
              <a:t> </a:t>
            </a:r>
            <a:r>
              <a:rPr lang="ru-RU" dirty="0" err="1" smtClean="0"/>
              <a:t>Панса</a:t>
            </a:r>
            <a:r>
              <a:rPr lang="ru-RU" dirty="0" smtClean="0"/>
              <a:t>» </a:t>
            </a:r>
            <a:r>
              <a:rPr lang="ru-RU" dirty="0" err="1" smtClean="0"/>
              <a:t>Пиквика</a:t>
            </a:r>
            <a:endParaRPr lang="ru-RU" dirty="0" smtClean="0"/>
          </a:p>
          <a:p>
            <a:r>
              <a:rPr lang="ru-RU" dirty="0" smtClean="0"/>
              <a:t>искрометный юмор – </a:t>
            </a:r>
            <a:r>
              <a:rPr lang="en-US" dirty="0" err="1" smtClean="0"/>
              <a:t>wellerisms</a:t>
            </a:r>
            <a:r>
              <a:rPr lang="en-US" dirty="0" smtClean="0"/>
              <a:t> = </a:t>
            </a:r>
            <a:r>
              <a:rPr lang="ru-RU" dirty="0" err="1" smtClean="0"/>
              <a:t>анти-поговорки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Э,  нет,  в порядке очереди, как говорил Джек Кеч, вздергивая  людей  на  виселице…</a:t>
            </a:r>
          </a:p>
          <a:p>
            <a:pPr>
              <a:buNone/>
            </a:pPr>
            <a:r>
              <a:rPr lang="ru-RU" i="1" dirty="0" smtClean="0"/>
              <a:t>…выкладывай, да поживей, как  сказал отец сыну, когда тот проглотил фартинг.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Да я того  мнения, что он - жертва супружеской жизни, как сказал капеллан Синей  Бороды, прослезившись от жалости на его похоронах.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Теперь у нас вид приятный и  аккуратный, как сказал отец, отрубив голову своему сынишке, чтобы  излечить  его  от косоглазая.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Это касается гораздо больше вас, чем меня, как сказал  находившийся за оградой в саду джентльмен человеку, на которого несся по улице  бешеный бык.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Долой меланхолию, как сказал малыш, когда его учительница умерла.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Admin\Мои документы\Изображения\Для проектов\pickwick_papers12.jpg"/>
          <p:cNvPicPr>
            <a:picLocks noChangeAspect="1" noChangeArrowheads="1"/>
          </p:cNvPicPr>
          <p:nvPr/>
        </p:nvPicPr>
        <p:blipFill>
          <a:blip r:embed="rId2" cstate="print"/>
          <a:srcRect l="3750" t="49303" r="70000" b="12944"/>
          <a:stretch>
            <a:fillRect/>
          </a:stretch>
        </p:blipFill>
        <p:spPr bwMode="auto">
          <a:xfrm>
            <a:off x="7572396" y="142852"/>
            <a:ext cx="1385271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Ирония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214422"/>
            <a:ext cx="8503920" cy="48846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троп, в котором истинный смысл противоречит (противопоставляется) смыслу явному</a:t>
            </a:r>
          </a:p>
          <a:p>
            <a:r>
              <a:rPr lang="ru-RU" dirty="0" smtClean="0"/>
              <a:t>для создания юмористического/сатирического эффекта</a:t>
            </a:r>
          </a:p>
          <a:p>
            <a:pPr>
              <a:buNone/>
            </a:pPr>
            <a:r>
              <a:rPr lang="ru-RU" i="1" dirty="0" smtClean="0"/>
              <a:t>	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мать </a:t>
            </a:r>
            <a:r>
              <a:rPr lang="ru-RU" i="1" dirty="0" err="1" smtClean="0"/>
              <a:t>Элис</a:t>
            </a:r>
            <a:r>
              <a:rPr lang="ru-RU" i="1" dirty="0" smtClean="0"/>
              <a:t> – «Добрая миссис Браун»</a:t>
            </a:r>
            <a:endParaRPr lang="en-US" i="1" dirty="0" smtClean="0"/>
          </a:p>
          <a:p>
            <a:pPr algn="r">
              <a:buNone/>
            </a:pPr>
            <a:r>
              <a:rPr lang="ru-RU" sz="2800" dirty="0" smtClean="0"/>
              <a:t>(Д. и с., Глава </a:t>
            </a:r>
            <a:r>
              <a:rPr lang="en-US" sz="2800" dirty="0" smtClean="0"/>
              <a:t>34</a:t>
            </a:r>
            <a:r>
              <a:rPr lang="ru-RU" sz="2800" dirty="0" smtClean="0"/>
              <a:t>)</a:t>
            </a:r>
          </a:p>
          <a:p>
            <a:pPr algn="r"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…так как эта чувствительная леди </a:t>
            </a:r>
            <a:r>
              <a:rPr lang="en-US" i="1" dirty="0" smtClean="0"/>
              <a:t>[</a:t>
            </a:r>
            <a:r>
              <a:rPr lang="ru-RU" i="1" dirty="0" smtClean="0"/>
              <a:t>миссис </a:t>
            </a:r>
            <a:r>
              <a:rPr lang="ru-RU" i="1" dirty="0" err="1" smtClean="0"/>
              <a:t>Скьютон</a:t>
            </a:r>
            <a:r>
              <a:rPr lang="en-US" i="1" dirty="0" smtClean="0"/>
              <a:t>]</a:t>
            </a:r>
            <a:r>
              <a:rPr lang="ru-RU" i="1" dirty="0" smtClean="0"/>
              <a:t>пришла в такой экстаз от произведений искусств, что по прошествии четверти часа могла только зевать</a:t>
            </a:r>
            <a:r>
              <a:rPr lang="en-US" i="1" dirty="0" smtClean="0"/>
              <a:t>…</a:t>
            </a:r>
          </a:p>
          <a:p>
            <a:pPr algn="r">
              <a:buNone/>
            </a:pPr>
            <a:r>
              <a:rPr lang="ru-RU" sz="2800" dirty="0" smtClean="0"/>
              <a:t>(Д. и с., Глава 2</a:t>
            </a:r>
            <a:r>
              <a:rPr lang="en-US" sz="2800" dirty="0" smtClean="0"/>
              <a:t>7</a:t>
            </a:r>
            <a:r>
              <a:rPr lang="ru-RU" sz="2800" dirty="0" smtClean="0"/>
              <a:t>)</a:t>
            </a:r>
          </a:p>
          <a:p>
            <a:pPr algn="r">
              <a:buNone/>
            </a:pPr>
            <a:endParaRPr lang="ru-RU" i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2060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</TotalTime>
  <Words>388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Смешное в творчестве Чарльза Диккенса</vt:lpstr>
      <vt:lpstr>Слайд 2</vt:lpstr>
      <vt:lpstr>Градации смеха на разных этапах творчества Диккенса</vt:lpstr>
      <vt:lpstr>Слайд 4</vt:lpstr>
      <vt:lpstr>Юмор</vt:lpstr>
      <vt:lpstr>Предмет юмора</vt:lpstr>
      <vt:lpstr>Слайд 7</vt:lpstr>
      <vt:lpstr>Сэм Уэллер</vt:lpstr>
      <vt:lpstr>Ирония</vt:lpstr>
      <vt:lpstr>Сатира</vt:lpstr>
      <vt:lpstr>Слайд 11</vt:lpstr>
      <vt:lpstr>Слайд 12</vt:lpstr>
      <vt:lpstr>Выводы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Смешное в творчестве Чарльза Диккенса</dc:title>
  <dc:creator>Admin</dc:creator>
  <cp:lastModifiedBy>User</cp:lastModifiedBy>
  <cp:revision>30</cp:revision>
  <dcterms:created xsi:type="dcterms:W3CDTF">2010-05-04T12:54:30Z</dcterms:created>
  <dcterms:modified xsi:type="dcterms:W3CDTF">2010-06-28T01:08:12Z</dcterms:modified>
</cp:coreProperties>
</file>