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Стилистический анализ рассказа Джона Стейнбека</a:t>
            </a:r>
            <a:br>
              <a:rPr lang="ru-RU" dirty="0" smtClean="0"/>
            </a:br>
            <a:r>
              <a:rPr lang="ru-RU" dirty="0" smtClean="0"/>
              <a:t>«Хризантемы»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786322"/>
            <a:ext cx="6143668" cy="1752600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Выполнила студентка ФИЯ 401а гр.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Севостьянова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Екатерина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2014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 рассказа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Эльза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, скучная, неинтересная жизнь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(дела по дому, работа в саду).</a:t>
            </a:r>
          </a:p>
          <a:p>
            <a:pPr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	Ее муж, Генри не посвящает ее в дела ранчо, считая, что это не женское дело.</a:t>
            </a:r>
          </a:p>
          <a:p>
            <a:pPr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	Встреча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Эльзы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и незнакомца, ремонтника домашней утвари, который предлагает ей свои услуги. </a:t>
            </a:r>
          </a:p>
          <a:p>
            <a:pPr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	Незнакомец обращает внимание на хризантемы в саду.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Эльза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надеется, что он сможет оценить ее по достоинству. </a:t>
            </a:r>
          </a:p>
          <a:p>
            <a:pPr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	Незнакомец не замечает потенциала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Эльзы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Эльза</a:t>
            </a:r>
            <a:r>
              <a:rPr lang="ru-RU" dirty="0" smtClean="0"/>
              <a:t> Аллен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Красивая внешне женщина с сильным характером. Рабочая одежда, в которой она проводила большую часть дня, тяжелая, почти мужская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символизирует присутствие мужских качеств в характере. Все ее движения полны решимости. Многочисленный инвентарь, который она использует, не типичен для слабых  женщин-домохозяек.</a:t>
            </a:r>
          </a:p>
          <a:p>
            <a:r>
              <a:rPr lang="ru-RU" i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«</a:t>
            </a:r>
            <a:r>
              <a:rPr lang="ru-RU" i="1" dirty="0" smtClean="0">
                <a:latin typeface="Tahoma" pitchFamily="34" charset="0"/>
                <a:cs typeface="Tahoma" pitchFamily="34" charset="0"/>
              </a:rPr>
              <a:t>Ей было 35 лет. У нее было худое мужественное лицо и чистые, как вода, глаза. В своей рабочей одежде она выглядела несколько тяжеловатой и громоздкой, мужская черная шляпа сползла ниже бровей, а вельветовый фартук полностью закрывал ее одежду и стоптанные ботинки 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&lt;…&gt;</a:t>
            </a:r>
            <a:r>
              <a:rPr lang="ru-RU" i="1" dirty="0" smtClean="0">
                <a:latin typeface="Tahoma" pitchFamily="34" charset="0"/>
                <a:cs typeface="Tahoma" pitchFamily="34" charset="0"/>
              </a:rPr>
              <a:t> на руки она надела тяжелые кожаные перчатки, чтобы предохранить их от царапин».</a:t>
            </a:r>
          </a:p>
          <a:p>
            <a:r>
              <a:rPr lang="ru-RU" i="1" dirty="0" smtClean="0">
                <a:latin typeface="Tahoma" pitchFamily="34" charset="0"/>
                <a:cs typeface="Tahoma" pitchFamily="34" charset="0"/>
              </a:rPr>
              <a:t>«</a:t>
            </a:r>
            <a:r>
              <a:rPr lang="ru-RU" i="1" u="sng" dirty="0" smtClean="0">
                <a:latin typeface="Tahoma" pitchFamily="34" charset="0"/>
                <a:cs typeface="Tahoma" pitchFamily="34" charset="0"/>
              </a:rPr>
              <a:t>Сильными, решительными </a:t>
            </a:r>
            <a:r>
              <a:rPr lang="ru-RU" i="1" dirty="0" smtClean="0">
                <a:latin typeface="Tahoma" pitchFamily="34" charset="0"/>
                <a:cs typeface="Tahoma" pitchFamily="34" charset="0"/>
              </a:rPr>
              <a:t>движениями, с помощью коротких и </a:t>
            </a:r>
            <a:r>
              <a:rPr lang="ru-RU" i="1" u="sng" dirty="0" smtClean="0">
                <a:latin typeface="Tahoma" pitchFamily="34" charset="0"/>
                <a:cs typeface="Tahoma" pitchFamily="34" charset="0"/>
              </a:rPr>
              <a:t>мощных</a:t>
            </a:r>
            <a:r>
              <a:rPr lang="ru-RU" i="1" dirty="0" smtClean="0">
                <a:latin typeface="Tahoma" pitchFamily="34" charset="0"/>
                <a:cs typeface="Tahoma" pitchFamily="34" charset="0"/>
              </a:rPr>
              <a:t> ножниц, она срезала стебли годовалых хризантем»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Интересная и умная женщина, неудовлетворенная собственной жизнью: в профессиональной сфере ей не удалось себя проявить, детей нет, ее желание помочь мужу на ранчо расценивается им как шутка. И всё, что остается амбициозной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Эльзе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- это работа в саду, уход за ее любимыми хризантемами. </a:t>
            </a:r>
          </a:p>
          <a:p>
            <a:pPr>
              <a:lnSpc>
                <a:spcPct val="90000"/>
              </a:lnSpc>
            </a:pPr>
            <a:r>
              <a:rPr lang="ru-RU" i="1" dirty="0" smtClean="0">
                <a:latin typeface="Tahoma" pitchFamily="34" charset="0"/>
                <a:cs typeface="Tahoma" pitchFamily="34" charset="0"/>
              </a:rPr>
              <a:t>«У тебя талант к таким вещам» — снова заметил Генри — «некоторые из твоих хризантем в этом году имели больше четверти метра в диаметре. Было бы неплохо, если бы ты работала в саду и выращивала яблоки такой же величины». Ее глаза сузились. «Может быть я бы и смогла. У меня есть талант к таким вещам, это правда».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ahoma" pitchFamily="34" charset="0"/>
                <a:cs typeface="Tahoma" pitchFamily="34" charset="0"/>
              </a:rPr>
              <a:t>Эльзе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не хватает внимания мужа, который постоянно занят работой на ранчо и мало проводит времени с ней. </a:t>
            </a:r>
          </a:p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Незнакомец, чтобы добиться расположения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Эльзы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, отмечает насколько красивы цветы у нее в саду. Это высшая похвала ее трудам и поэтому она предлагает ему работу, с которой могла бы справится сама.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Генри Аллен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Добрый любящий муж, о каком только могут мечтать женщины: обеспечивает жену, относится к ней с уважением, выводит в свет.</a:t>
            </a:r>
          </a:p>
          <a:p>
            <a:pPr>
              <a:lnSpc>
                <a:spcPct val="80000"/>
              </a:lnSpc>
            </a:pPr>
            <a:r>
              <a:rPr lang="ru-RU" i="1" dirty="0" smtClean="0">
                <a:latin typeface="Tahoma" pitchFamily="34" charset="0"/>
                <a:cs typeface="Tahoma" pitchFamily="34" charset="0"/>
              </a:rPr>
              <a:t>«А не поехать ли нам в субботу вечером в </a:t>
            </a:r>
            <a:r>
              <a:rPr lang="ru-RU" i="1" dirty="0" err="1" smtClean="0">
                <a:latin typeface="Tahoma" pitchFamily="34" charset="0"/>
                <a:cs typeface="Tahoma" pitchFamily="34" charset="0"/>
              </a:rPr>
              <a:t>Салинос</a:t>
            </a:r>
            <a:r>
              <a:rPr lang="ru-RU" i="1" dirty="0" smtClean="0">
                <a:latin typeface="Tahoma" pitchFamily="34" charset="0"/>
                <a:cs typeface="Tahoma" pitchFamily="34" charset="0"/>
              </a:rPr>
              <a:t> — пообедать в ресторане, а потом посмотреть какой-нибудь фильм».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Но в то же время он кажется неэмоциональным и вялым. Генри относится к жене как к ребенку, не понимая ее интереса к бизнесу, не осознавая ее потенциала. Он определенно верит в строгое разделение полов и признает право мужчин быть выше в этой иерархии. </a:t>
            </a:r>
          </a:p>
          <a:p>
            <a:pPr>
              <a:lnSpc>
                <a:spcPct val="80000"/>
              </a:lnSpc>
            </a:pPr>
            <a:r>
              <a:rPr lang="ru-RU" i="1" dirty="0" smtClean="0">
                <a:latin typeface="Tahoma" pitchFamily="34" charset="0"/>
                <a:cs typeface="Tahoma" pitchFamily="34" charset="0"/>
              </a:rPr>
              <a:t>«Почему? Что случилось, </a:t>
            </a:r>
            <a:r>
              <a:rPr lang="ru-RU" i="1" dirty="0" err="1" smtClean="0">
                <a:latin typeface="Tahoma" pitchFamily="34" charset="0"/>
                <a:cs typeface="Tahoma" pitchFamily="34" charset="0"/>
              </a:rPr>
              <a:t>Эльза</a:t>
            </a:r>
            <a:r>
              <a:rPr lang="ru-RU" i="1" dirty="0" smtClean="0">
                <a:latin typeface="Tahoma" pitchFamily="34" charset="0"/>
                <a:cs typeface="Tahoma" pitchFamily="34" charset="0"/>
              </a:rPr>
              <a:t>? Ты выглядишь такой красивой сегодня».</a:t>
            </a:r>
          </a:p>
          <a:p>
            <a:pPr>
              <a:lnSpc>
                <a:spcPct val="80000"/>
              </a:lnSpc>
            </a:pPr>
            <a:r>
              <a:rPr lang="ru-RU" i="1" dirty="0" smtClean="0">
                <a:latin typeface="Tahoma" pitchFamily="34" charset="0"/>
                <a:cs typeface="Tahoma" pitchFamily="34" charset="0"/>
              </a:rPr>
              <a:t>«Ты такая сильная, что можешь переломить о колено хребет теленку и такая счастливая, что можешь съесть его как арбуз».</a:t>
            </a:r>
          </a:p>
          <a:p>
            <a:pPr>
              <a:lnSpc>
                <a:spcPct val="80000"/>
              </a:lnSpc>
            </a:pPr>
            <a:endParaRPr lang="ru-RU" i="1" dirty="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Незнакомец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Хитрый и сообразительный льстец. Ему удается заинтересовать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Эльзу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разговором о ее драгоценных цветах, получив таким образом работу.</a:t>
            </a:r>
          </a:p>
          <a:p>
            <a:pPr>
              <a:lnSpc>
                <a:spcPct val="80000"/>
              </a:lnSpc>
            </a:pPr>
            <a:r>
              <a:rPr lang="ru-RU" i="1" dirty="0" smtClean="0">
                <a:latin typeface="Tahoma" pitchFamily="34" charset="0"/>
                <a:cs typeface="Tahoma" pitchFamily="34" charset="0"/>
              </a:rPr>
              <a:t>«Это цветы на длинных ножках? Выглядят как маленькие облачка цветного дыма?»</a:t>
            </a:r>
          </a:p>
          <a:p>
            <a:pPr>
              <a:lnSpc>
                <a:spcPct val="80000"/>
              </a:lnSpc>
            </a:pPr>
            <a:r>
              <a:rPr lang="ru-RU" i="1" dirty="0" smtClean="0">
                <a:latin typeface="Tahoma" pitchFamily="34" charset="0"/>
                <a:cs typeface="Tahoma" pitchFamily="34" charset="0"/>
              </a:rPr>
              <a:t>«Ах, как точно вы их описали. Да, именно так они и выглядят»</a:t>
            </a:r>
          </a:p>
          <a:p>
            <a:pPr>
              <a:lnSpc>
                <a:spcPct val="80000"/>
              </a:lnSpc>
            </a:pPr>
            <a:r>
              <a:rPr lang="ru-RU" i="1" dirty="0" smtClean="0">
                <a:latin typeface="Tahoma" pitchFamily="34" charset="0"/>
                <a:cs typeface="Tahoma" pitchFamily="34" charset="0"/>
              </a:rPr>
              <a:t>«И у них еще такой неприятный запах, пока к нему не привыкнешь»</a:t>
            </a:r>
          </a:p>
          <a:p>
            <a:pPr>
              <a:lnSpc>
                <a:spcPct val="80000"/>
              </a:lnSpc>
            </a:pPr>
            <a:r>
              <a:rPr lang="ru-RU" i="1" dirty="0" smtClean="0">
                <a:latin typeface="Tahoma" pitchFamily="34" charset="0"/>
                <a:cs typeface="Tahoma" pitchFamily="34" charset="0"/>
              </a:rPr>
              <a:t>«Совсем и нет» — возразила </a:t>
            </a:r>
            <a:r>
              <a:rPr lang="ru-RU" i="1" dirty="0" err="1" smtClean="0">
                <a:latin typeface="Tahoma" pitchFamily="34" charset="0"/>
                <a:cs typeface="Tahoma" pitchFamily="34" charset="0"/>
              </a:rPr>
              <a:t>Эльза</a:t>
            </a:r>
            <a:r>
              <a:rPr lang="ru-RU" i="1" dirty="0" smtClean="0">
                <a:latin typeface="Tahoma" pitchFamily="34" charset="0"/>
                <a:cs typeface="Tahoma" pitchFamily="34" charset="0"/>
              </a:rPr>
              <a:t> — «у них очень приятный горьковатый запах»</a:t>
            </a:r>
          </a:p>
          <a:p>
            <a:pPr>
              <a:lnSpc>
                <a:spcPct val="80000"/>
              </a:lnSpc>
            </a:pPr>
            <a:r>
              <a:rPr lang="ru-RU" i="1" dirty="0" smtClean="0">
                <a:latin typeface="Tahoma" pitchFamily="34" charset="0"/>
                <a:cs typeface="Tahoma" pitchFamily="34" charset="0"/>
              </a:rPr>
              <a:t>«Да, да. Мне он тоже нравится» </a:t>
            </a:r>
            <a:r>
              <a:rPr lang="ru-RU" i="1" u="sng" dirty="0" smtClean="0">
                <a:latin typeface="Tahoma" pitchFamily="34" charset="0"/>
                <a:cs typeface="Tahoma" pitchFamily="34" charset="0"/>
              </a:rPr>
              <a:t>—</a:t>
            </a:r>
            <a:r>
              <a:rPr lang="ru-RU" i="1" dirty="0" smtClean="0">
                <a:latin typeface="Tahoma" pitchFamily="34" charset="0"/>
                <a:cs typeface="Tahoma" pitchFamily="34" charset="0"/>
              </a:rPr>
              <a:t> немедленно поменял свое мнение незнакомец»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dirty="0" err="1" smtClean="0"/>
              <a:t>Эльза</a:t>
            </a:r>
            <a:r>
              <a:rPr lang="ru-RU" dirty="0" smtClean="0"/>
              <a:t> и хризантемы </a:t>
            </a:r>
            <a:br>
              <a:rPr lang="ru-RU" dirty="0" smtClean="0"/>
            </a:br>
            <a:r>
              <a:rPr lang="ru-RU" dirty="0" smtClean="0"/>
              <a:t>символизм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Главная героиня </a:t>
            </a:r>
            <a:r>
              <a:rPr lang="ru-RU" dirty="0" err="1" smtClean="0"/>
              <a:t>Эльза</a:t>
            </a:r>
            <a:r>
              <a:rPr lang="ru-RU" dirty="0" smtClean="0"/>
              <a:t>- сама олицетворяет хризантемы у нее в саду. Она как цветок с сильным стеблем, дом ее чист, как грядка хризантем, но она всего лишь предмет декора, дополнение к дому, к мужу.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	Автор описывает общество, в котором, к сожалению, нет места для умных и целеустремленных женщин.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Эльза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вынуждена прозябать жизнь впустую.</a:t>
            </a:r>
          </a:p>
          <a:p>
            <a:pPr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	Ее муж Генри и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незнакомец-путешествеснник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не настолько умны как она, однако их жизнь кажется ей гораздо интереснее собственной. Муж толком не посвящает ее в дела ранчо, незнакомец не имеет страсти к путешествиям как у нее, и у него есть возможность прожить жизнь полную приключений, а у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Эльзы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такой возможности нет. </a:t>
            </a:r>
          </a:p>
          <a:p>
            <a:pPr>
              <a:buNone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	Стейнбек вводит образы Генри и незнакомца как представителей патриархального общества в целом: как они игнорируют потенциал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Эльзы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, так и общество не воспринимает женщину наравне с мужчиной, какой бы талантливой и амбициозной она не была.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</TotalTime>
  <Words>416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Стилистический анализ рассказа Джона Стейнбека «Хризантемы»</vt:lpstr>
      <vt:lpstr>Сюжет рассказа</vt:lpstr>
      <vt:lpstr>Эльза Аллен</vt:lpstr>
      <vt:lpstr>Слайд 4</vt:lpstr>
      <vt:lpstr>Слайд 5</vt:lpstr>
      <vt:lpstr>Генри Аллен</vt:lpstr>
      <vt:lpstr>Незнакомец</vt:lpstr>
      <vt:lpstr>Эльза и хризантемы  символизм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Стилистический анализ рассказа Джона Стейнбека «Хризантемы»</dc:title>
  <dc:creator>Сударыня</dc:creator>
  <cp:lastModifiedBy>ADMIN</cp:lastModifiedBy>
  <cp:revision>5</cp:revision>
  <dcterms:created xsi:type="dcterms:W3CDTF">2014-06-11T10:17:01Z</dcterms:created>
  <dcterms:modified xsi:type="dcterms:W3CDTF">2015-01-19T02:29:04Z</dcterms:modified>
</cp:coreProperties>
</file>