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5" autoAdjust="0"/>
    <p:restoredTop sz="94660"/>
  </p:normalViewPr>
  <p:slideViewPr>
    <p:cSldViewPr>
      <p:cViewPr>
        <p:scale>
          <a:sx n="102" d="100"/>
          <a:sy n="102" d="100"/>
        </p:scale>
        <p:origin x="-1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05.06.2016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05.06.2016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Академия Прожектёров </a:t>
            </a:r>
            <a:r>
              <a:rPr lang="ru-RU" sz="4000" b="1" dirty="0" smtClean="0">
                <a:solidFill>
                  <a:schemeClr val="tx1"/>
                </a:solidFill>
              </a:rPr>
              <a:t/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</a:rPr>
              <a:t>и </a:t>
            </a:r>
            <a:r>
              <a:rPr lang="ru-RU" sz="4000" b="1" dirty="0" smtClean="0">
                <a:solidFill>
                  <a:schemeClr val="tx1"/>
                </a:solidFill>
              </a:rPr>
              <a:t>Школа Языкознания: </a:t>
            </a:r>
            <a:r>
              <a:rPr lang="ru-RU" sz="4000" b="1" dirty="0" smtClean="0">
                <a:solidFill>
                  <a:schemeClr val="tx1"/>
                </a:solidFill>
              </a:rPr>
              <a:t/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</a:rPr>
              <a:t>выдумка </a:t>
            </a:r>
            <a:r>
              <a:rPr lang="ru-RU" sz="4000" b="1" dirty="0" smtClean="0">
                <a:solidFill>
                  <a:schemeClr val="tx1"/>
                </a:solidFill>
              </a:rPr>
              <a:t>Свифта </a:t>
            </a:r>
            <a:r>
              <a:rPr lang="ru-RU" sz="4000" b="1" dirty="0" smtClean="0">
                <a:solidFill>
                  <a:schemeClr val="tx1"/>
                </a:solidFill>
              </a:rPr>
              <a:t/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</a:rPr>
              <a:t>или </a:t>
            </a:r>
            <a:r>
              <a:rPr lang="ru-RU" sz="4000" b="1" dirty="0" smtClean="0">
                <a:solidFill>
                  <a:schemeClr val="tx1"/>
                </a:solidFill>
              </a:rPr>
              <a:t>реальность?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4882547"/>
          </a:xfrm>
        </p:spPr>
        <p:txBody>
          <a:bodyPr>
            <a:noAutofit/>
          </a:bodyPr>
          <a:lstStyle/>
          <a:p>
            <a:r>
              <a:rPr lang="ru-RU" sz="2200" dirty="0" smtClean="0"/>
              <a:t>Профессор, по-видимому, хотел воспитывать здоровое поколение: он предложил упразднить слова (все части речи!). Выход: носить при себе вещи, необходимые для выражения наших мыслей и желаний.</a:t>
            </a:r>
          </a:p>
          <a:p>
            <a:r>
              <a:rPr lang="ru-RU" sz="2200" dirty="0" smtClean="0"/>
              <a:t>Как говорит изобретатель: «преимуществом этого изобретения является то, что им можно пользоваться как всемирным языком, понятным для всех цивилизованных наций».  Что ж, это не оспоришь, но..</a:t>
            </a:r>
          </a:p>
          <a:p>
            <a:r>
              <a:rPr lang="ru-RU" sz="2200" dirty="0" smtClean="0"/>
              <a:t>Существуют слова с абстрактным значением, для которых не существует предмета, таких как «совесть», «любовь» и т.п. «Как выйти из такой ситуации?»- спросила бы я у этого профессора, интересно, что бы он мне мог ответить?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Проект второй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Печально осознавать, что и на сегодняшний день существуют такие прожектеры. Недавно ученые изобрели очки для мухи. Как можно заниматься такими вещами в то время, как очень много людей умирают от рака? Цель ученого- заниматься разработкой чего-то действительно стоящего, а не тратить впустую время.</a:t>
            </a:r>
          </a:p>
          <a:p>
            <a:r>
              <a:rPr lang="ru-RU" dirty="0" smtClean="0"/>
              <a:t>Что же касается таких лингвистов, то я могу сказать: они никуда не делись. </a:t>
            </a:r>
            <a:r>
              <a:rPr lang="ru-RU" dirty="0" err="1" smtClean="0"/>
              <a:t>ЙогУрт</a:t>
            </a:r>
            <a:r>
              <a:rPr lang="ru-RU" dirty="0" smtClean="0"/>
              <a:t> вместо </a:t>
            </a:r>
            <a:r>
              <a:rPr lang="ru-RU" dirty="0" err="1" smtClean="0"/>
              <a:t>йОгурт</a:t>
            </a:r>
            <a:r>
              <a:rPr lang="ru-RU" dirty="0" smtClean="0"/>
              <a:t>, кофе среднего рода и тому подобные нововведения, нарушающие нормы литературного языка.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Прожектёры и реальность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Произведение было написано в </a:t>
            </a:r>
            <a:r>
              <a:rPr lang="en-US" dirty="0" smtClean="0"/>
              <a:t>XVIII </a:t>
            </a:r>
            <a:r>
              <a:rPr lang="ru-RU" dirty="0" smtClean="0"/>
              <a:t>веке, но звучит остро актуально, ведь по-прежнему можно увидеть такого рода учёных или лингвистов. </a:t>
            </a:r>
          </a:p>
          <a:p>
            <a:r>
              <a:rPr lang="ru-RU" dirty="0" smtClean="0"/>
              <a:t>Бесспорно, наука и язык не стоят на месте, но исследования такого рода не только не приносят  пользы, они причиняют вред.</a:t>
            </a:r>
          </a:p>
          <a:p>
            <a:r>
              <a:rPr lang="ru-RU" dirty="0" smtClean="0"/>
              <a:t>Это острая проблема, которую нужно решать скорее. Кто знает, к чему такие исследования приведут?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Выводы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636912"/>
            <a:ext cx="8229600" cy="1728192"/>
          </a:xfrm>
        </p:spPr>
        <p:txBody>
          <a:bodyPr/>
          <a:lstStyle/>
          <a:p>
            <a:pPr algn="ctr">
              <a:buNone/>
            </a:pPr>
            <a:r>
              <a:rPr lang="ru-RU" b="1" smtClean="0"/>
              <a:t>Выполнила</a:t>
            </a:r>
          </a:p>
          <a:p>
            <a:pPr algn="ctr">
              <a:buNone/>
            </a:pPr>
            <a:r>
              <a:rPr lang="ru-RU" b="1" smtClean="0"/>
              <a:t>Плотникова </a:t>
            </a:r>
            <a:r>
              <a:rPr lang="ru-RU" b="1" dirty="0" smtClean="0"/>
              <a:t>Наталья,</a:t>
            </a:r>
          </a:p>
          <a:p>
            <a:pPr algn="ctr">
              <a:buNone/>
            </a:pPr>
            <a:r>
              <a:rPr lang="ru-RU" b="1" dirty="0" smtClean="0"/>
              <a:t>2016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Вместе с главным героем мы совершаем путешествие в </a:t>
            </a:r>
            <a:r>
              <a:rPr lang="ru-RU" dirty="0" err="1" smtClean="0"/>
              <a:t>Бальнибарби</a:t>
            </a:r>
            <a:r>
              <a:rPr lang="ru-RU" dirty="0" smtClean="0"/>
              <a:t>, где перед нами раскрываются двери Академии Прожектёров и Школы Языкознания, в которых «трудятся» величайшие умы этой страны.</a:t>
            </a:r>
          </a:p>
          <a:p>
            <a:r>
              <a:rPr lang="ru-RU" dirty="0" smtClean="0"/>
              <a:t>Открытий, с которыми Гулливер знакомится, очень много. Для себя я решила составить «Топ-5 самых абсурдных исследований».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Третья часть «Путешествий Гулливера»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На вершине пьедестала ученый, пытавшийся превратить экскременты в питательные вещества, из которых они образовались.</a:t>
            </a:r>
          </a:p>
          <a:p>
            <a:r>
              <a:rPr lang="ru-RU" dirty="0" smtClean="0"/>
              <a:t>С точки зрения анатомии- </a:t>
            </a:r>
            <a:r>
              <a:rPr lang="ru-RU" b="1" dirty="0" smtClean="0"/>
              <a:t>парадокс, </a:t>
            </a:r>
            <a:r>
              <a:rPr lang="ru-RU" dirty="0" smtClean="0"/>
              <a:t>ведь из организма выходят только шлаки, а питательные вещества поглощаются вместе с пищей, поэтому это необратимый процесс. </a:t>
            </a:r>
          </a:p>
          <a:p>
            <a:r>
              <a:rPr lang="ru-RU" b="1" dirty="0" smtClean="0"/>
              <a:t>Однако: </a:t>
            </a:r>
            <a:r>
              <a:rPr lang="ru-RU" i="1" dirty="0" smtClean="0"/>
              <a:t>«город еженедельно отпускал ему посудину, наполненную человеческими нечистотами», </a:t>
            </a:r>
            <a:r>
              <a:rPr lang="ru-RU" dirty="0" smtClean="0"/>
              <a:t>то есть жителей города такие «новшества науки» ничуть не смущали.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</a:t>
            </a:r>
            <a:r>
              <a:rPr lang="ru-RU" b="1" dirty="0" smtClean="0">
                <a:solidFill>
                  <a:schemeClr val="tx1"/>
                </a:solidFill>
              </a:rPr>
              <a:t> место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Занимает «гений медицины», лечивший колики лёгких весьма оригинальным путём.</a:t>
            </a:r>
          </a:p>
          <a:p>
            <a:r>
              <a:rPr lang="ru-RU" dirty="0" smtClean="0"/>
              <a:t>Вводя трубку в задний проход и втягивая ветры, он может привести кишки в высохший пузырь. Самое ужасное в этом- это провождение опыта на невинном животном- собаке, которая околела после таких издевательств. Более того, он был настолько глуп, что пытался вернуть собаку к жизни таким же способом.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II </a:t>
            </a:r>
            <a:r>
              <a:rPr lang="ru-RU" b="1" dirty="0" smtClean="0"/>
              <a:t>место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Прожектёр, открывший удивительный способ вспахивания земли свиными пятачками, чтобы сэкономить деньги на плуги, скот и рабочих. </a:t>
            </a:r>
          </a:p>
          <a:p>
            <a:r>
              <a:rPr lang="ru-RU" dirty="0" smtClean="0"/>
              <a:t>Способ гласил: на десятине земли нужно было закопать жёлуди, финики, орехи, каштаны, которыми особенно </a:t>
            </a:r>
            <a:r>
              <a:rPr lang="ru-RU" dirty="0" err="1" smtClean="0"/>
              <a:t>лакомы</a:t>
            </a:r>
            <a:r>
              <a:rPr lang="ru-RU" dirty="0" smtClean="0"/>
              <a:t> свиньи. Затем нужно было выгнать на поле 600 или больше свиней и ждать, пока они вскопают землю. </a:t>
            </a:r>
          </a:p>
          <a:p>
            <a:r>
              <a:rPr lang="ru-RU" dirty="0" smtClean="0"/>
              <a:t>Что ж, этот экономист просчитался, ведь плуг, рабочие и скот вышли бы ему в разы дешевле, чем 600 свиней (я могу ошибаться).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III </a:t>
            </a:r>
            <a:r>
              <a:rPr lang="ru-RU" b="1" dirty="0" smtClean="0">
                <a:solidFill>
                  <a:schemeClr val="tx1"/>
                </a:solidFill>
              </a:rPr>
              <a:t>место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Занимает учёный, который пережигал лёд в порох.</a:t>
            </a:r>
          </a:p>
          <a:p>
            <a:r>
              <a:rPr lang="ru-RU" dirty="0" smtClean="0"/>
              <a:t>С точки зрения физики, это в принципе не возможно, ведь порох изо льда лишится своих главных свойств. </a:t>
            </a:r>
          </a:p>
          <a:p>
            <a:r>
              <a:rPr lang="ru-RU" dirty="0" smtClean="0"/>
              <a:t>Более того, он написал научную статью о ковкости пламени и собирался её опубликовать.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IV</a:t>
            </a:r>
            <a:r>
              <a:rPr lang="ru-RU" b="1" dirty="0" smtClean="0">
                <a:solidFill>
                  <a:schemeClr val="tx1"/>
                </a:solidFill>
              </a:rPr>
              <a:t> место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Завершает мой топ ученый, строивший дома, начиная с крыши и кончая фундаментом. Честно говоря, это открытие меня не впечатлило, потому что о чем-то подобном я уже слышала, но я считаю, что это бессмысленно, ведь такой вряд ли выстоит.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V </a:t>
            </a:r>
            <a:r>
              <a:rPr lang="ru-RU" b="1" dirty="0" smtClean="0">
                <a:solidFill>
                  <a:schemeClr val="tx1"/>
                </a:solidFill>
              </a:rPr>
              <a:t>место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Далее перед нами открываются двери не менее странного и парадоксального заведения.  Уникумы, трудящиеся здесь, поразили меня не менее, чем прожектёры.</a:t>
            </a:r>
          </a:p>
          <a:p>
            <a:r>
              <a:rPr lang="ru-RU" dirty="0" smtClean="0"/>
              <a:t>Давайте познакомимся с их проектами.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Школа Языкознания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Лингвист предложил проект о сокращении родного языка путем упразднения глаголов и причастий, так как он считал, что в действительности существуют только имена, которых будет вполне достаточно. </a:t>
            </a:r>
          </a:p>
          <a:p>
            <a:r>
              <a:rPr lang="ru-RU" dirty="0" smtClean="0"/>
              <a:t>С одной стороны, что-то в этом есть, ведь нас окружают предметы, но вот действия, которые мы с ними выполняем , обозначаются глаголами и без них не обойтись. Это как механизм часов: одной детали не хватает, вся система перестанет работать.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Проект первый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766</Words>
  <Application>Microsoft Office PowerPoint</Application>
  <PresentationFormat>Экран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Академия Прожектёров  и Школа Языкознания:  выдумка Свифта  или реальность?</vt:lpstr>
      <vt:lpstr>Третья часть «Путешествий Гулливера»</vt:lpstr>
      <vt:lpstr>I место</vt:lpstr>
      <vt:lpstr>II место</vt:lpstr>
      <vt:lpstr>III место</vt:lpstr>
      <vt:lpstr>IV место </vt:lpstr>
      <vt:lpstr>V место</vt:lpstr>
      <vt:lpstr>Школа Языкознания</vt:lpstr>
      <vt:lpstr>Проект первый</vt:lpstr>
      <vt:lpstr>Проект второй</vt:lpstr>
      <vt:lpstr>Прожектёры и реальность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Академия Прожектёров и Школа Языкознания: выдумка Свифта или реальность?</dc:title>
  <dc:creator>Natasha</dc:creator>
  <cp:lastModifiedBy>Iris</cp:lastModifiedBy>
  <cp:revision>14</cp:revision>
  <dcterms:created xsi:type="dcterms:W3CDTF">2016-05-01T11:12:30Z</dcterms:created>
  <dcterms:modified xsi:type="dcterms:W3CDTF">2016-06-05T09:27:45Z</dcterms:modified>
</cp:coreProperties>
</file>