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87" d="100"/>
          <a:sy n="8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387737"/>
            <a:ext cx="8501122" cy="1731982"/>
          </a:xfrm>
        </p:spPr>
        <p:txBody>
          <a:bodyPr/>
          <a:lstStyle/>
          <a:p>
            <a:r>
              <a:rPr lang="ru-RU" sz="4800" dirty="0" smtClean="0"/>
              <a:t>Образ города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в </a:t>
            </a:r>
            <a:r>
              <a:rPr lang="ru-RU" sz="4800" dirty="0" smtClean="0"/>
              <a:t>рассказах Джеймса Джойса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i="1" dirty="0" err="1" smtClean="0"/>
              <a:t>Дублинцы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xmlns="" val="9035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27984" y="2204864"/>
            <a:ext cx="4824536" cy="3672408"/>
          </a:xfrm>
        </p:spPr>
        <p:txBody>
          <a:bodyPr>
            <a:normAutofit/>
          </a:bodyPr>
          <a:lstStyle/>
          <a:p>
            <a:r>
              <a:rPr lang="ru-RU" dirty="0"/>
              <a:t> В</a:t>
            </a:r>
            <a:r>
              <a:rPr lang="ru-RU" dirty="0" smtClean="0"/>
              <a:t> </a:t>
            </a:r>
            <a:r>
              <a:rPr lang="ru-RU" dirty="0"/>
              <a:t>тексте нет панорамных описаний, нет взгляда на Город извне; читатель, наряду с героями Джойса, становится пленником дублинских улиц, «поглощается» </a:t>
            </a:r>
            <a:r>
              <a:rPr lang="ru-RU" dirty="0" smtClean="0"/>
              <a:t>Дублином.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3868" y="404664"/>
            <a:ext cx="7756263" cy="105425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895" y="2204864"/>
            <a:ext cx="424847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5248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86058"/>
            <a:ext cx="7756263" cy="2227118"/>
          </a:xfrm>
        </p:spPr>
        <p:txBody>
          <a:bodyPr/>
          <a:lstStyle/>
          <a:p>
            <a:r>
              <a:rPr lang="ru-RU" sz="3600" dirty="0" smtClean="0"/>
              <a:t>Выполнила:</a:t>
            </a:r>
            <a:br>
              <a:rPr lang="ru-RU" sz="3600" dirty="0" smtClean="0"/>
            </a:br>
            <a:r>
              <a:rPr lang="ru-RU" sz="3600" dirty="0" err="1" smtClean="0"/>
              <a:t>Остронкова</a:t>
            </a:r>
            <a:r>
              <a:rPr lang="ru-RU" sz="3600" dirty="0" smtClean="0"/>
              <a:t> П.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401 </a:t>
            </a:r>
            <a:r>
              <a:rPr lang="ru-RU" sz="3600" dirty="0" smtClean="0"/>
              <a:t>а</a:t>
            </a:r>
            <a:br>
              <a:rPr lang="ru-RU" sz="3600" dirty="0" smtClean="0"/>
            </a:br>
            <a:r>
              <a:rPr lang="ru-RU" sz="3600" dirty="0" smtClean="0"/>
              <a:t>2014 г.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124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7756263" cy="4797152"/>
          </a:xfrm>
        </p:spPr>
        <p:txBody>
          <a:bodyPr/>
          <a:lstStyle/>
          <a:p>
            <a:pPr algn="r"/>
            <a:r>
              <a:rPr lang="ru-RU" dirty="0"/>
              <a:t>«</a:t>
            </a:r>
            <a:r>
              <a:rPr lang="ru-RU" sz="3200" b="1" i="1" dirty="0"/>
              <a:t>Моим намерением было написать главу из духовной истории моей страны, и я выбрал местом действия Дублин, поскольку, с моей точки зрения, </a:t>
            </a:r>
            <a:r>
              <a:rPr lang="ru-RU" sz="3200" b="1" i="1" dirty="0" smtClean="0"/>
              <a:t>именно этот </a:t>
            </a:r>
            <a:r>
              <a:rPr lang="ru-RU" sz="3200" b="1" i="1" dirty="0"/>
              <a:t>город является </a:t>
            </a:r>
            <a:r>
              <a:rPr lang="ru-RU" sz="3200" b="1" i="1" dirty="0" smtClean="0"/>
              <a:t>центром</a:t>
            </a:r>
            <a:r>
              <a:rPr lang="en-US" sz="3200" b="1" i="1" smtClean="0"/>
              <a:t> </a:t>
            </a:r>
            <a:r>
              <a:rPr lang="ru-RU" sz="3200" b="1" i="1" smtClean="0"/>
              <a:t>паралича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sz="3200" dirty="0" smtClean="0"/>
              <a:t>Джеймс Джойс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0"/>
            <a:ext cx="4464496" cy="26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00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692697"/>
            <a:ext cx="6777318" cy="1296144"/>
          </a:xfrm>
        </p:spPr>
        <p:txBody>
          <a:bodyPr/>
          <a:lstStyle/>
          <a:p>
            <a:r>
              <a:rPr lang="ru-RU" dirty="0" smtClean="0"/>
              <a:t>Образ города глазами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517851"/>
            <a:ext cx="7768952" cy="3240360"/>
          </a:xfrm>
        </p:spPr>
        <p:txBody>
          <a:bodyPr>
            <a:normAutofit fontScale="92500"/>
          </a:bodyPr>
          <a:lstStyle/>
          <a:p>
            <a:r>
              <a:rPr lang="ru-RU" sz="2600" dirty="0" smtClean="0"/>
              <a:t>«Мы долго бродили по шумным улицам, окаймленным высокими каменными стенами, и часто останавливались, наблюдая за работой подъемных кранов и лебедок, и тогда на нас кричали ломовики, проезжавшие с тяжело нагруженными подводами» (</a:t>
            </a:r>
            <a:r>
              <a:rPr lang="ru-RU" sz="2600" i="1" dirty="0" smtClean="0"/>
              <a:t>Встреча</a:t>
            </a:r>
            <a:r>
              <a:rPr lang="ru-RU" sz="2600" dirty="0" smtClean="0"/>
              <a:t>).</a:t>
            </a:r>
          </a:p>
          <a:p>
            <a:r>
              <a:rPr lang="ru-RU" sz="2600" dirty="0" smtClean="0"/>
              <a:t>«Мы купили себе пряников и шоколада и быстро их съели, бродя по грязным улицам, где жили семьи рыбаков» (</a:t>
            </a:r>
            <a:r>
              <a:rPr lang="ru-RU" sz="2600" i="1" dirty="0" smtClean="0"/>
              <a:t>Встреча</a:t>
            </a:r>
            <a:r>
              <a:rPr lang="ru-RU" sz="2600" dirty="0" smtClean="0"/>
              <a:t>).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132856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C000"/>
                </a:solidFill>
              </a:rPr>
              <a:t>Дети, появляясь на свет, находятся в окружении пошлости, грязи, их взгляды и интересы никто не пытается понять.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181477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6777318" cy="1731982"/>
          </a:xfrm>
        </p:spPr>
        <p:txBody>
          <a:bodyPr/>
          <a:lstStyle/>
          <a:p>
            <a:r>
              <a:rPr lang="ru-RU" dirty="0"/>
              <a:t>Образ города глазами детей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572" y="3501008"/>
            <a:ext cx="7776864" cy="3171582"/>
          </a:xfrm>
        </p:spPr>
        <p:txBody>
          <a:bodyPr>
            <a:normAutofit/>
          </a:bodyPr>
          <a:lstStyle/>
          <a:p>
            <a:r>
              <a:rPr lang="ru-RU" dirty="0" smtClean="0"/>
              <a:t>«Игра приводила нас на грязные задворки, где мы попадали под обстрел обитавших в лачугах диких туземцев; к задним калиткам темных, сырых огородов, где вонь поднималась от мусорных ведер; к грязным, вонючим стойлам» (</a:t>
            </a:r>
            <a:r>
              <a:rPr lang="ru-RU" i="1" dirty="0" smtClean="0"/>
              <a:t>Аравия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«Мы шли ярко освещенными улицами, в толкотне торговок и пьяниц, среди ругани крестьян, пронзительных возгласов мальчишек</a:t>
            </a:r>
            <a:r>
              <a:rPr lang="ru-RU" dirty="0" smtClean="0"/>
              <a:t>» </a:t>
            </a:r>
            <a:r>
              <a:rPr lang="ru-RU" dirty="0" smtClean="0"/>
              <a:t>(</a:t>
            </a:r>
            <a:r>
              <a:rPr lang="ru-RU" i="1" dirty="0"/>
              <a:t>А</a:t>
            </a:r>
            <a:r>
              <a:rPr lang="ru-RU" i="1" dirty="0" smtClean="0"/>
              <a:t>равия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276872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В </a:t>
            </a:r>
            <a:r>
              <a:rPr lang="ru-RU" sz="2400" dirty="0">
                <a:solidFill>
                  <a:srgbClr val="FFC000"/>
                </a:solidFill>
              </a:rPr>
              <a:t>Дублине, городе тления, нет пространства для мечты, радости и маленького детского </a:t>
            </a:r>
            <a:r>
              <a:rPr lang="ru-RU" sz="2400" dirty="0" smtClean="0">
                <a:solidFill>
                  <a:srgbClr val="FFC000"/>
                </a:solidFill>
              </a:rPr>
              <a:t>счастья.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3789040"/>
            <a:ext cx="7745505" cy="2337122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/>
              <a:t>На гребне </a:t>
            </a:r>
            <a:r>
              <a:rPr lang="ru-RU" dirty="0" err="1"/>
              <a:t>Инчикорского</a:t>
            </a:r>
            <a:r>
              <a:rPr lang="ru-RU" dirty="0"/>
              <a:t> холма, по обе стороны дороги, группами собрались зрители полюбоваться возвращающимися машинами, и по этому каналу нищеты и застоя континент мчал свое богатство и технику</a:t>
            </a:r>
            <a:r>
              <a:rPr lang="ru-RU" dirty="0" smtClean="0"/>
              <a:t>» (</a:t>
            </a:r>
            <a:r>
              <a:rPr lang="ru-RU" i="1" dirty="0" smtClean="0"/>
              <a:t>После гонок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Ирландия </a:t>
            </a:r>
            <a:r>
              <a:rPr lang="en-US" dirty="0" smtClean="0"/>
              <a:t>VS</a:t>
            </a:r>
            <a:r>
              <a:rPr lang="ru-RU" dirty="0" smtClean="0"/>
              <a:t> Континент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2051720" y="1484784"/>
            <a:ext cx="36004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61591"/>
            <a:ext cx="414337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2708920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Мир ущемленности, нищеты и застоя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270892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Мир господства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1538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248347"/>
            <a:ext cx="8748464" cy="2476797"/>
          </a:xfrm>
        </p:spPr>
        <p:txBody>
          <a:bodyPr/>
          <a:lstStyle/>
          <a:p>
            <a:r>
              <a:rPr lang="ru-RU" dirty="0"/>
              <a:t> «Он пошел по </a:t>
            </a:r>
            <a:r>
              <a:rPr lang="ru-RU" u="sng" dirty="0" err="1"/>
              <a:t>Кэйпел</a:t>
            </a:r>
            <a:r>
              <a:rPr lang="ru-RU" u="sng" dirty="0"/>
              <a:t>-Стрит</a:t>
            </a:r>
            <a:r>
              <a:rPr lang="ru-RU" dirty="0"/>
              <a:t> и направился к зданию </a:t>
            </a:r>
            <a:r>
              <a:rPr lang="ru-RU" u="sng" dirty="0"/>
              <a:t>Сити-Холл</a:t>
            </a:r>
            <a:r>
              <a:rPr lang="ru-RU" dirty="0"/>
              <a:t>. Потом свернул на </a:t>
            </a:r>
            <a:r>
              <a:rPr lang="ru-RU" u="sng" dirty="0" err="1"/>
              <a:t>Дэйм</a:t>
            </a:r>
            <a:r>
              <a:rPr lang="ru-RU" u="sng" dirty="0"/>
              <a:t>-Стрит</a:t>
            </a:r>
            <a:r>
              <a:rPr lang="ru-RU" dirty="0"/>
              <a:t>. На углу </a:t>
            </a:r>
            <a:r>
              <a:rPr lang="ru-RU" u="sng" dirty="0"/>
              <a:t>Джордж-Стрит</a:t>
            </a:r>
            <a:r>
              <a:rPr lang="ru-RU" dirty="0"/>
              <a:t> он столкнулся с двумя приятелями и остановился поболтать с ними. \...\ Он попрощался с приятелями без четверти десять и пошел по </a:t>
            </a:r>
            <a:r>
              <a:rPr lang="ru-RU" u="sng" dirty="0"/>
              <a:t>Джордж-Стрит</a:t>
            </a:r>
            <a:r>
              <a:rPr lang="ru-RU" dirty="0"/>
              <a:t>. У </a:t>
            </a:r>
            <a:r>
              <a:rPr lang="ru-RU" u="sng" dirty="0"/>
              <a:t>городского рынка</a:t>
            </a:r>
            <a:r>
              <a:rPr lang="ru-RU" dirty="0"/>
              <a:t> он свернул налево и зашагал по </a:t>
            </a:r>
            <a:r>
              <a:rPr lang="ru-RU" u="sng" dirty="0" err="1" smtClean="0"/>
              <a:t>Грэфтон-Стрит</a:t>
            </a:r>
            <a:r>
              <a:rPr lang="ru-RU" dirty="0" smtClean="0"/>
              <a:t>» (</a:t>
            </a:r>
            <a:r>
              <a:rPr lang="ru-RU" i="1" dirty="0" smtClean="0"/>
              <a:t>Два рыцаря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8455510" cy="1054250"/>
          </a:xfrm>
        </p:spPr>
        <p:txBody>
          <a:bodyPr/>
          <a:lstStyle/>
          <a:p>
            <a:r>
              <a:rPr lang="ru-RU" dirty="0" smtClean="0"/>
              <a:t>Места, упомянутые автором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581128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</a:rPr>
              <a:t>Все движения героя очень точно хронометрированы и локализованы. Настойчивое перечисление топографических данных подчеркивает, что герой — неотъемлемая часть города. Он существует в нем как в собственном </a:t>
            </a:r>
            <a:r>
              <a:rPr lang="ru-RU" sz="2400" dirty="0" smtClean="0">
                <a:solidFill>
                  <a:schemeClr val="accent1"/>
                </a:solidFill>
              </a:rPr>
              <a:t>теле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smtClean="0">
                <a:solidFill>
                  <a:schemeClr val="accent1"/>
                </a:solidFill>
              </a:rPr>
              <a:t> пустота </a:t>
            </a:r>
            <a:r>
              <a:rPr lang="ru-RU" sz="2400" dirty="0">
                <a:solidFill>
                  <a:schemeClr val="accent1"/>
                </a:solidFill>
              </a:rPr>
              <a:t>его </a:t>
            </a:r>
            <a:r>
              <a:rPr lang="ru-RU" sz="2400" dirty="0" smtClean="0">
                <a:solidFill>
                  <a:schemeClr val="accent1"/>
                </a:solidFill>
              </a:rPr>
              <a:t>времяпрепровождения, герой </a:t>
            </a:r>
            <a:r>
              <a:rPr lang="ru-RU" sz="2400" dirty="0">
                <a:solidFill>
                  <a:schemeClr val="accent1"/>
                </a:solidFill>
              </a:rPr>
              <a:t>Джойса слился с </a:t>
            </a:r>
            <a:r>
              <a:rPr lang="ru-RU" sz="2400" dirty="0" smtClean="0">
                <a:solidFill>
                  <a:schemeClr val="accent1"/>
                </a:solidFill>
              </a:rPr>
              <a:t>Дублином.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7632340" y="5780744"/>
            <a:ext cx="828092" cy="312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64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190601"/>
            <a:ext cx="6753073" cy="2332781"/>
          </a:xfrm>
        </p:spPr>
        <p:txBody>
          <a:bodyPr/>
          <a:lstStyle/>
          <a:p>
            <a:r>
              <a:rPr lang="ru-RU" dirty="0" smtClean="0"/>
              <a:t>«Дойдя до угла </a:t>
            </a:r>
            <a:r>
              <a:rPr lang="ru-RU" dirty="0" err="1" smtClean="0"/>
              <a:t>Ратленд-сквер</a:t>
            </a:r>
            <a:r>
              <a:rPr lang="ru-RU" dirty="0" smtClean="0"/>
              <a:t>, он свернул налево, и на темной тихой улице, мрачный вид который походил его настроению, он почувствовал себя свободней» (</a:t>
            </a:r>
            <a:r>
              <a:rPr lang="ru-RU" i="1" dirty="0" smtClean="0"/>
              <a:t>Два рыцаря</a:t>
            </a:r>
            <a:r>
              <a:rPr lang="ru-RU" dirty="0" smtClean="0"/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1944216"/>
          </a:xfrm>
        </p:spPr>
        <p:txBody>
          <a:bodyPr/>
          <a:lstStyle/>
          <a:p>
            <a:r>
              <a:rPr lang="ru-RU" dirty="0" smtClean="0"/>
              <a:t>Настроение героя</a:t>
            </a:r>
            <a:br>
              <a:rPr lang="ru-RU" dirty="0" smtClean="0"/>
            </a:br>
            <a:r>
              <a:rPr lang="ru-RU" dirty="0" smtClean="0"/>
              <a:t> =</a:t>
            </a:r>
            <a:r>
              <a:rPr lang="en-US" dirty="0"/>
              <a:t> </a:t>
            </a:r>
            <a:r>
              <a:rPr lang="ru-RU" dirty="0" smtClean="0"/>
              <a:t>настроение города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94078"/>
            <a:ext cx="4515189" cy="3019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615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132857"/>
            <a:ext cx="8496944" cy="4725144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Лондон — пространство жизненного успеха и самореализации. 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/>
              <a:t>«Первый раз в жизни он чувствовал себя выше людей, мимо которых он проходил. Первый раз в жизни его душа восстала против тусклого убожества </a:t>
            </a:r>
            <a:r>
              <a:rPr lang="ru-RU" sz="2800" dirty="0" err="1"/>
              <a:t>Кэйпл</a:t>
            </a:r>
            <a:r>
              <a:rPr lang="ru-RU" sz="2800" dirty="0"/>
              <a:t>-Стрит</a:t>
            </a:r>
            <a:r>
              <a:rPr lang="ru-RU" sz="2800" dirty="0" smtClean="0"/>
              <a:t>» (</a:t>
            </a:r>
            <a:r>
              <a:rPr lang="ru-RU" sz="2800" i="1" dirty="0" smtClean="0"/>
              <a:t>Облачко</a:t>
            </a:r>
            <a:r>
              <a:rPr lang="ru-RU" sz="2800" dirty="0" smtClean="0"/>
              <a:t>).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Дублин - пространство </a:t>
            </a:r>
            <a:r>
              <a:rPr lang="ru-RU" sz="2800" dirty="0">
                <a:solidFill>
                  <a:schemeClr val="tx2"/>
                </a:solidFill>
              </a:rPr>
              <a:t>прошлого</a:t>
            </a:r>
            <a:r>
              <a:rPr lang="ru-RU" sz="2800" dirty="0"/>
              <a:t>, «сухопарых призрачных дворцов, где в старину пировала дублинская знать</a:t>
            </a:r>
            <a:r>
              <a:rPr lang="ru-RU" sz="2800" dirty="0" smtClean="0"/>
              <a:t>», </a:t>
            </a:r>
            <a:r>
              <a:rPr lang="ru-RU" sz="2800" dirty="0"/>
              <a:t>«скучной, прозаической жизни</a:t>
            </a:r>
            <a:r>
              <a:rPr lang="ru-RU" sz="2800" dirty="0" smtClean="0"/>
              <a:t>»  </a:t>
            </a:r>
            <a:r>
              <a:rPr lang="ru-RU" sz="2800" dirty="0"/>
              <a:t>и застоя: «Не подлежит сомнению: чтобы добиться успеха, нужно уехать отсюда. В Дублине ничего нельзя сделать» (</a:t>
            </a:r>
            <a:r>
              <a:rPr lang="ru-RU" sz="2800" i="1" dirty="0" smtClean="0"/>
              <a:t>Облачко</a:t>
            </a:r>
            <a:r>
              <a:rPr lang="ru-RU" sz="2800" dirty="0" smtClean="0"/>
              <a:t>). </a:t>
            </a:r>
          </a:p>
          <a:p>
            <a:r>
              <a:rPr lang="ru-RU" sz="2800" dirty="0" smtClean="0"/>
              <a:t>«Переходя </a:t>
            </a:r>
            <a:r>
              <a:rPr lang="ru-RU" sz="2800" dirty="0" err="1"/>
              <a:t>Грэттенский</a:t>
            </a:r>
            <a:r>
              <a:rPr lang="ru-RU" sz="2800" dirty="0"/>
              <a:t> мост, он с жалостью смотрел на захиревшие дома на дальних набережных реки. Они казались ему шайкой бродяг, обтрепанных, покрытых пылью и сажей, жмущихся друг к другу на берегу; завороженные панорамой заката, они ждут первого холодка ночи, который велит им встать, встряхнуться и уйти</a:t>
            </a:r>
            <a:r>
              <a:rPr lang="ru-RU" sz="2800" dirty="0" smtClean="0"/>
              <a:t>» (</a:t>
            </a:r>
            <a:r>
              <a:rPr lang="ru-RU" sz="2800" i="1" dirty="0" smtClean="0"/>
              <a:t>Облачко</a:t>
            </a:r>
            <a:r>
              <a:rPr lang="ru-RU" sz="2800" dirty="0" smtClean="0"/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Лондон </a:t>
            </a:r>
            <a:r>
              <a:rPr lang="en-US" dirty="0" smtClean="0"/>
              <a:t>VS</a:t>
            </a:r>
            <a:r>
              <a:rPr lang="ru-RU" dirty="0" smtClean="0"/>
              <a:t> Дублин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20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6777318" cy="108012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848872" cy="54006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Образ </a:t>
            </a:r>
            <a:r>
              <a:rPr lang="ru-RU" dirty="0" smtClean="0"/>
              <a:t>Города </a:t>
            </a:r>
            <a:r>
              <a:rPr lang="ru-RU" dirty="0"/>
              <a:t>угадывается в образах персонажей рассказов «</a:t>
            </a:r>
            <a:r>
              <a:rPr lang="ru-RU" dirty="0" err="1"/>
              <a:t>Дублинцев</a:t>
            </a:r>
            <a:r>
              <a:rPr lang="ru-RU" dirty="0"/>
              <a:t>», являющихся пленниками его пространства, несущих на себе его печать, впитавших его губительный дух. </a:t>
            </a:r>
          </a:p>
          <a:p>
            <a:pPr algn="just"/>
            <a:r>
              <a:rPr lang="ru-RU" dirty="0" smtClean="0"/>
              <a:t>Каждый </a:t>
            </a:r>
            <a:r>
              <a:rPr lang="ru-RU" dirty="0"/>
              <a:t>из них становится своеобразным воплощением Дублина. </a:t>
            </a:r>
            <a:endParaRPr lang="ru-RU" dirty="0" smtClean="0"/>
          </a:p>
          <a:p>
            <a:pPr algn="just"/>
            <a:r>
              <a:rPr lang="ru-RU" dirty="0" smtClean="0"/>
              <a:t>От </a:t>
            </a:r>
            <a:r>
              <a:rPr lang="ru-RU" dirty="0"/>
              <a:t>рассказа к рассказу меняется возраст героев Джойса: героя-отрока сменяют персонажи все более зрелого возраста, — мы наблюдаем, как Город постепенно подчиняет себе человека, «заражает» его своей болезнью, формирует его по своему подобию. </a:t>
            </a:r>
            <a:r>
              <a:rPr lang="ru-RU" dirty="0" smtClean="0"/>
              <a:t>Изменение </a:t>
            </a:r>
            <a:r>
              <a:rPr lang="ru-RU" dirty="0"/>
              <a:t>биологического возраста этого «организма» сопровождается согласовано с годовым природным циклом, со сменой времен года от весны к зиме.</a:t>
            </a:r>
          </a:p>
        </p:txBody>
      </p:sp>
    </p:spTree>
    <p:extLst>
      <p:ext uri="{BB962C8B-B14F-4D97-AF65-F5344CB8AC3E}">
        <p14:creationId xmlns:p14="http://schemas.microsoft.com/office/powerpoint/2010/main" xmlns="" val="24920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112</TotalTime>
  <Words>680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Образ города  в рассказах Джеймса Джойса  Дублинцы</vt:lpstr>
      <vt:lpstr>«Моим намерением было написать главу из духовной истории моей страны, и я выбрал местом действия Дублин, поскольку, с моей точки зрения, именно этот город является центром паралича» Джеймс Джойс</vt:lpstr>
      <vt:lpstr>Образ города глазами детей</vt:lpstr>
      <vt:lpstr>Образ города глазами детей</vt:lpstr>
      <vt:lpstr>Ирландия VS Континент</vt:lpstr>
      <vt:lpstr>Места, упомянутые автором</vt:lpstr>
      <vt:lpstr>Настроение героя  = настроение города</vt:lpstr>
      <vt:lpstr>Лондон VS Дублин</vt:lpstr>
      <vt:lpstr>Выводы</vt:lpstr>
      <vt:lpstr>Выводы</vt:lpstr>
      <vt:lpstr>Выполнила: Остронкова П.  401 а 2014 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города в рассказах Джеймса Джойса Дублинцы</dc:title>
  <dc:creator>Администратор</dc:creator>
  <cp:lastModifiedBy>ADMIN</cp:lastModifiedBy>
  <cp:revision>15</cp:revision>
  <dcterms:created xsi:type="dcterms:W3CDTF">2014-04-13T02:09:02Z</dcterms:created>
  <dcterms:modified xsi:type="dcterms:W3CDTF">2014-12-19T06:28:56Z</dcterms:modified>
</cp:coreProperties>
</file>