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Default Extension="~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  <p:sldId id="261" r:id="rId3"/>
    <p:sldId id="262" r:id="rId4"/>
    <p:sldId id="263" r:id="rId5"/>
    <p:sldId id="264" r:id="rId6"/>
    <p:sldId id="265" r:id="rId7"/>
    <p:sldId id="257" r:id="rId8"/>
    <p:sldId id="258" r:id="rId9"/>
    <p:sldId id="260" r:id="rId10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22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313" y="167"/>
            <a:ext cx="445134" cy="6858000"/>
          </a:xfrm>
          <a:custGeom>
            <a:avLst/>
            <a:gdLst/>
            <a:ahLst/>
            <a:cxnLst/>
            <a:rect l="l" t="t" r="r" b="b"/>
            <a:pathLst>
              <a:path w="445134" h="6858000">
                <a:moveTo>
                  <a:pt x="445107" y="6857655"/>
                </a:moveTo>
                <a:lnTo>
                  <a:pt x="0" y="6857655"/>
                </a:lnTo>
                <a:lnTo>
                  <a:pt x="0" y="0"/>
                </a:lnTo>
                <a:lnTo>
                  <a:pt x="445107" y="0"/>
                </a:lnTo>
                <a:lnTo>
                  <a:pt x="445107" y="6857655"/>
                </a:lnTo>
                <a:close/>
              </a:path>
            </a:pathLst>
          </a:custGeom>
          <a:solidFill>
            <a:srgbClr val="EF93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6614" y="292264"/>
            <a:ext cx="271780" cy="216535"/>
          </a:xfrm>
          <a:custGeom>
            <a:avLst/>
            <a:gdLst/>
            <a:ahLst/>
            <a:cxnLst/>
            <a:rect l="l" t="t" r="r" b="b"/>
            <a:pathLst>
              <a:path w="271780" h="216534">
                <a:moveTo>
                  <a:pt x="271627" y="74790"/>
                </a:moveTo>
                <a:lnTo>
                  <a:pt x="265417" y="42278"/>
                </a:lnTo>
                <a:lnTo>
                  <a:pt x="256197" y="26377"/>
                </a:lnTo>
                <a:lnTo>
                  <a:pt x="248780" y="18808"/>
                </a:lnTo>
                <a:lnTo>
                  <a:pt x="248780" y="62344"/>
                </a:lnTo>
                <a:lnTo>
                  <a:pt x="248704" y="64630"/>
                </a:lnTo>
                <a:lnTo>
                  <a:pt x="228244" y="118681"/>
                </a:lnTo>
                <a:lnTo>
                  <a:pt x="195414" y="153289"/>
                </a:lnTo>
                <a:lnTo>
                  <a:pt x="160070" y="180759"/>
                </a:lnTo>
                <a:lnTo>
                  <a:pt x="139407" y="194297"/>
                </a:lnTo>
                <a:lnTo>
                  <a:pt x="85445" y="161366"/>
                </a:lnTo>
                <a:lnTo>
                  <a:pt x="49339" y="130162"/>
                </a:lnTo>
                <a:lnTo>
                  <a:pt x="28905" y="102577"/>
                </a:lnTo>
                <a:lnTo>
                  <a:pt x="22009" y="80505"/>
                </a:lnTo>
                <a:lnTo>
                  <a:pt x="23037" y="69951"/>
                </a:lnTo>
                <a:lnTo>
                  <a:pt x="48856" y="34061"/>
                </a:lnTo>
                <a:lnTo>
                  <a:pt x="71793" y="26657"/>
                </a:lnTo>
                <a:lnTo>
                  <a:pt x="73571" y="26657"/>
                </a:lnTo>
                <a:lnTo>
                  <a:pt x="115316" y="52666"/>
                </a:lnTo>
                <a:lnTo>
                  <a:pt x="123609" y="70472"/>
                </a:lnTo>
                <a:lnTo>
                  <a:pt x="128422" y="74028"/>
                </a:lnTo>
                <a:lnTo>
                  <a:pt x="133718" y="74790"/>
                </a:lnTo>
                <a:lnTo>
                  <a:pt x="134226" y="74917"/>
                </a:lnTo>
                <a:lnTo>
                  <a:pt x="138658" y="74917"/>
                </a:lnTo>
                <a:lnTo>
                  <a:pt x="141427" y="73520"/>
                </a:lnTo>
                <a:lnTo>
                  <a:pt x="143078" y="70980"/>
                </a:lnTo>
                <a:lnTo>
                  <a:pt x="144487" y="69075"/>
                </a:lnTo>
                <a:lnTo>
                  <a:pt x="159372" y="49072"/>
                </a:lnTo>
                <a:lnTo>
                  <a:pt x="176136" y="33070"/>
                </a:lnTo>
                <a:lnTo>
                  <a:pt x="192925" y="23266"/>
                </a:lnTo>
                <a:lnTo>
                  <a:pt x="209296" y="19926"/>
                </a:lnTo>
                <a:lnTo>
                  <a:pt x="212204" y="19926"/>
                </a:lnTo>
                <a:lnTo>
                  <a:pt x="245795" y="48145"/>
                </a:lnTo>
                <a:lnTo>
                  <a:pt x="248780" y="62344"/>
                </a:lnTo>
                <a:lnTo>
                  <a:pt x="248780" y="18808"/>
                </a:lnTo>
                <a:lnTo>
                  <a:pt x="243814" y="13728"/>
                </a:lnTo>
                <a:lnTo>
                  <a:pt x="230555" y="5842"/>
                </a:lnTo>
                <a:lnTo>
                  <a:pt x="228993" y="4902"/>
                </a:lnTo>
                <a:lnTo>
                  <a:pt x="212458" y="508"/>
                </a:lnTo>
                <a:lnTo>
                  <a:pt x="210185" y="254"/>
                </a:lnTo>
                <a:lnTo>
                  <a:pt x="207784" y="127"/>
                </a:lnTo>
                <a:lnTo>
                  <a:pt x="205384" y="127"/>
                </a:lnTo>
                <a:lnTo>
                  <a:pt x="205130" y="0"/>
                </a:lnTo>
                <a:lnTo>
                  <a:pt x="186448" y="2870"/>
                </a:lnTo>
                <a:lnTo>
                  <a:pt x="167970" y="11201"/>
                </a:lnTo>
                <a:lnTo>
                  <a:pt x="150075" y="24815"/>
                </a:lnTo>
                <a:lnTo>
                  <a:pt x="133096" y="43548"/>
                </a:lnTo>
                <a:lnTo>
                  <a:pt x="122364" y="31254"/>
                </a:lnTo>
                <a:lnTo>
                  <a:pt x="79502" y="8369"/>
                </a:lnTo>
                <a:lnTo>
                  <a:pt x="70154" y="6985"/>
                </a:lnTo>
                <a:lnTo>
                  <a:pt x="65735" y="6985"/>
                </a:lnTo>
                <a:lnTo>
                  <a:pt x="17932" y="30403"/>
                </a:lnTo>
                <a:lnTo>
                  <a:pt x="0" y="67805"/>
                </a:lnTo>
                <a:lnTo>
                  <a:pt x="88" y="70980"/>
                </a:lnTo>
                <a:lnTo>
                  <a:pt x="28930" y="136271"/>
                </a:lnTo>
                <a:lnTo>
                  <a:pt x="74409" y="176225"/>
                </a:lnTo>
                <a:lnTo>
                  <a:pt x="118859" y="204520"/>
                </a:lnTo>
                <a:lnTo>
                  <a:pt x="143586" y="215887"/>
                </a:lnTo>
                <a:lnTo>
                  <a:pt x="144081" y="215887"/>
                </a:lnTo>
                <a:lnTo>
                  <a:pt x="144589" y="216014"/>
                </a:lnTo>
                <a:lnTo>
                  <a:pt x="146862" y="216014"/>
                </a:lnTo>
                <a:lnTo>
                  <a:pt x="148640" y="215506"/>
                </a:lnTo>
                <a:lnTo>
                  <a:pt x="202349" y="178600"/>
                </a:lnTo>
                <a:lnTo>
                  <a:pt x="240106" y="143294"/>
                </a:lnTo>
                <a:lnTo>
                  <a:pt x="263232" y="108762"/>
                </a:lnTo>
                <a:lnTo>
                  <a:pt x="271564" y="75552"/>
                </a:lnTo>
                <a:lnTo>
                  <a:pt x="271627" y="747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765973" y="1710397"/>
            <a:ext cx="771525" cy="771525"/>
          </a:xfrm>
          <a:custGeom>
            <a:avLst/>
            <a:gdLst/>
            <a:ahLst/>
            <a:cxnLst/>
            <a:rect l="l" t="t" r="r" b="b"/>
            <a:pathLst>
              <a:path w="771525" h="771525">
                <a:moveTo>
                  <a:pt x="771525" y="385813"/>
                </a:moveTo>
                <a:lnTo>
                  <a:pt x="768515" y="337426"/>
                </a:lnTo>
                <a:lnTo>
                  <a:pt x="759739" y="290830"/>
                </a:lnTo>
                <a:lnTo>
                  <a:pt x="745566" y="246392"/>
                </a:lnTo>
                <a:lnTo>
                  <a:pt x="726338" y="204457"/>
                </a:lnTo>
                <a:lnTo>
                  <a:pt x="702424" y="165404"/>
                </a:lnTo>
                <a:lnTo>
                  <a:pt x="674192" y="129590"/>
                </a:lnTo>
                <a:lnTo>
                  <a:pt x="641985" y="97383"/>
                </a:lnTo>
                <a:lnTo>
                  <a:pt x="606196" y="69138"/>
                </a:lnTo>
                <a:lnTo>
                  <a:pt x="567156" y="45212"/>
                </a:lnTo>
                <a:lnTo>
                  <a:pt x="525233" y="25971"/>
                </a:lnTo>
                <a:lnTo>
                  <a:pt x="480796" y="11785"/>
                </a:lnTo>
                <a:lnTo>
                  <a:pt x="434213" y="2997"/>
                </a:lnTo>
                <a:lnTo>
                  <a:pt x="385826" y="0"/>
                </a:lnTo>
                <a:lnTo>
                  <a:pt x="337439" y="2997"/>
                </a:lnTo>
                <a:lnTo>
                  <a:pt x="290830" y="11785"/>
                </a:lnTo>
                <a:lnTo>
                  <a:pt x="246392" y="25971"/>
                </a:lnTo>
                <a:lnTo>
                  <a:pt x="204457" y="45212"/>
                </a:lnTo>
                <a:lnTo>
                  <a:pt x="165404" y="69138"/>
                </a:lnTo>
                <a:lnTo>
                  <a:pt x="129603" y="97383"/>
                </a:lnTo>
                <a:lnTo>
                  <a:pt x="97383" y="129590"/>
                </a:lnTo>
                <a:lnTo>
                  <a:pt x="69138" y="165404"/>
                </a:lnTo>
                <a:lnTo>
                  <a:pt x="45212" y="204457"/>
                </a:lnTo>
                <a:lnTo>
                  <a:pt x="25971" y="246392"/>
                </a:lnTo>
                <a:lnTo>
                  <a:pt x="11785" y="290830"/>
                </a:lnTo>
                <a:lnTo>
                  <a:pt x="3009" y="337426"/>
                </a:lnTo>
                <a:lnTo>
                  <a:pt x="0" y="385813"/>
                </a:lnTo>
                <a:lnTo>
                  <a:pt x="3009" y="434200"/>
                </a:lnTo>
                <a:lnTo>
                  <a:pt x="11785" y="480796"/>
                </a:lnTo>
                <a:lnTo>
                  <a:pt x="25971" y="525233"/>
                </a:lnTo>
                <a:lnTo>
                  <a:pt x="45212" y="567143"/>
                </a:lnTo>
                <a:lnTo>
                  <a:pt x="69138" y="606183"/>
                </a:lnTo>
                <a:lnTo>
                  <a:pt x="97383" y="641985"/>
                </a:lnTo>
                <a:lnTo>
                  <a:pt x="129603" y="674179"/>
                </a:lnTo>
                <a:lnTo>
                  <a:pt x="165404" y="702424"/>
                </a:lnTo>
                <a:lnTo>
                  <a:pt x="204457" y="726338"/>
                </a:lnTo>
                <a:lnTo>
                  <a:pt x="246392" y="745566"/>
                </a:lnTo>
                <a:lnTo>
                  <a:pt x="290830" y="759739"/>
                </a:lnTo>
                <a:lnTo>
                  <a:pt x="337439" y="768515"/>
                </a:lnTo>
                <a:lnTo>
                  <a:pt x="385826" y="771525"/>
                </a:lnTo>
                <a:lnTo>
                  <a:pt x="434213" y="768515"/>
                </a:lnTo>
                <a:lnTo>
                  <a:pt x="480796" y="759739"/>
                </a:lnTo>
                <a:lnTo>
                  <a:pt x="525233" y="745566"/>
                </a:lnTo>
                <a:lnTo>
                  <a:pt x="567156" y="726338"/>
                </a:lnTo>
                <a:lnTo>
                  <a:pt x="606196" y="702424"/>
                </a:lnTo>
                <a:lnTo>
                  <a:pt x="641985" y="674179"/>
                </a:lnTo>
                <a:lnTo>
                  <a:pt x="674192" y="641985"/>
                </a:lnTo>
                <a:lnTo>
                  <a:pt x="702424" y="606183"/>
                </a:lnTo>
                <a:lnTo>
                  <a:pt x="726338" y="567143"/>
                </a:lnTo>
                <a:lnTo>
                  <a:pt x="745566" y="525233"/>
                </a:lnTo>
                <a:lnTo>
                  <a:pt x="759739" y="480796"/>
                </a:lnTo>
                <a:lnTo>
                  <a:pt x="768515" y="434200"/>
                </a:lnTo>
                <a:lnTo>
                  <a:pt x="771525" y="385813"/>
                </a:lnTo>
                <a:close/>
              </a:path>
            </a:pathLst>
          </a:custGeom>
          <a:solidFill>
            <a:srgbClr val="EF93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328772" y="1710397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762000" y="381050"/>
                </a:moveTo>
                <a:lnTo>
                  <a:pt x="759040" y="333260"/>
                </a:lnTo>
                <a:lnTo>
                  <a:pt x="750366" y="287235"/>
                </a:lnTo>
                <a:lnTo>
                  <a:pt x="736371" y="243344"/>
                </a:lnTo>
                <a:lnTo>
                  <a:pt x="717372" y="201930"/>
                </a:lnTo>
                <a:lnTo>
                  <a:pt x="693762" y="163360"/>
                </a:lnTo>
                <a:lnTo>
                  <a:pt x="665873" y="127990"/>
                </a:lnTo>
                <a:lnTo>
                  <a:pt x="634072" y="96177"/>
                </a:lnTo>
                <a:lnTo>
                  <a:pt x="598716" y="68275"/>
                </a:lnTo>
                <a:lnTo>
                  <a:pt x="560158" y="44653"/>
                </a:lnTo>
                <a:lnTo>
                  <a:pt x="518756" y="25654"/>
                </a:lnTo>
                <a:lnTo>
                  <a:pt x="474865" y="11633"/>
                </a:lnTo>
                <a:lnTo>
                  <a:pt x="428853" y="2959"/>
                </a:lnTo>
                <a:lnTo>
                  <a:pt x="381063" y="0"/>
                </a:lnTo>
                <a:lnTo>
                  <a:pt x="333273" y="2959"/>
                </a:lnTo>
                <a:lnTo>
                  <a:pt x="287248" y="11633"/>
                </a:lnTo>
                <a:lnTo>
                  <a:pt x="243357" y="25654"/>
                </a:lnTo>
                <a:lnTo>
                  <a:pt x="201942" y="44653"/>
                </a:lnTo>
                <a:lnTo>
                  <a:pt x="163372" y="68275"/>
                </a:lnTo>
                <a:lnTo>
                  <a:pt x="128003" y="96177"/>
                </a:lnTo>
                <a:lnTo>
                  <a:pt x="96189" y="127990"/>
                </a:lnTo>
                <a:lnTo>
                  <a:pt x="68287" y="163360"/>
                </a:lnTo>
                <a:lnTo>
                  <a:pt x="44665" y="201930"/>
                </a:lnTo>
                <a:lnTo>
                  <a:pt x="25654" y="243344"/>
                </a:lnTo>
                <a:lnTo>
                  <a:pt x="11645" y="287235"/>
                </a:lnTo>
                <a:lnTo>
                  <a:pt x="2971" y="333260"/>
                </a:lnTo>
                <a:lnTo>
                  <a:pt x="0" y="381050"/>
                </a:lnTo>
                <a:lnTo>
                  <a:pt x="2971" y="428840"/>
                </a:lnTo>
                <a:lnTo>
                  <a:pt x="11645" y="474865"/>
                </a:lnTo>
                <a:lnTo>
                  <a:pt x="25654" y="518744"/>
                </a:lnTo>
                <a:lnTo>
                  <a:pt x="44665" y="560146"/>
                </a:lnTo>
                <a:lnTo>
                  <a:pt x="68287" y="598703"/>
                </a:lnTo>
                <a:lnTo>
                  <a:pt x="96189" y="634060"/>
                </a:lnTo>
                <a:lnTo>
                  <a:pt x="128003" y="665861"/>
                </a:lnTo>
                <a:lnTo>
                  <a:pt x="163372" y="693750"/>
                </a:lnTo>
                <a:lnTo>
                  <a:pt x="201942" y="717372"/>
                </a:lnTo>
                <a:lnTo>
                  <a:pt x="243357" y="736358"/>
                </a:lnTo>
                <a:lnTo>
                  <a:pt x="287248" y="750366"/>
                </a:lnTo>
                <a:lnTo>
                  <a:pt x="333273" y="759028"/>
                </a:lnTo>
                <a:lnTo>
                  <a:pt x="381063" y="762000"/>
                </a:lnTo>
                <a:lnTo>
                  <a:pt x="428853" y="759028"/>
                </a:lnTo>
                <a:lnTo>
                  <a:pt x="474865" y="750366"/>
                </a:lnTo>
                <a:lnTo>
                  <a:pt x="518756" y="736358"/>
                </a:lnTo>
                <a:lnTo>
                  <a:pt x="560158" y="717372"/>
                </a:lnTo>
                <a:lnTo>
                  <a:pt x="598716" y="693750"/>
                </a:lnTo>
                <a:lnTo>
                  <a:pt x="634072" y="665861"/>
                </a:lnTo>
                <a:lnTo>
                  <a:pt x="665873" y="634060"/>
                </a:lnTo>
                <a:lnTo>
                  <a:pt x="693762" y="598703"/>
                </a:lnTo>
                <a:lnTo>
                  <a:pt x="717372" y="560146"/>
                </a:lnTo>
                <a:lnTo>
                  <a:pt x="736371" y="518744"/>
                </a:lnTo>
                <a:lnTo>
                  <a:pt x="750366" y="474865"/>
                </a:lnTo>
                <a:lnTo>
                  <a:pt x="759040" y="428840"/>
                </a:lnTo>
                <a:lnTo>
                  <a:pt x="762000" y="381050"/>
                </a:lnTo>
                <a:close/>
              </a:path>
            </a:pathLst>
          </a:custGeom>
          <a:solidFill>
            <a:srgbClr val="EF93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531408" y="1764931"/>
            <a:ext cx="771525" cy="771525"/>
          </a:xfrm>
          <a:custGeom>
            <a:avLst/>
            <a:gdLst/>
            <a:ahLst/>
            <a:cxnLst/>
            <a:rect l="l" t="t" r="r" b="b"/>
            <a:pathLst>
              <a:path w="771525" h="771525">
                <a:moveTo>
                  <a:pt x="771525" y="385826"/>
                </a:moveTo>
                <a:lnTo>
                  <a:pt x="768515" y="337439"/>
                </a:lnTo>
                <a:lnTo>
                  <a:pt x="759752" y="290842"/>
                </a:lnTo>
                <a:lnTo>
                  <a:pt x="745566" y="246405"/>
                </a:lnTo>
                <a:lnTo>
                  <a:pt x="726338" y="204470"/>
                </a:lnTo>
                <a:lnTo>
                  <a:pt x="702424" y="165417"/>
                </a:lnTo>
                <a:lnTo>
                  <a:pt x="674192" y="129603"/>
                </a:lnTo>
                <a:lnTo>
                  <a:pt x="641997" y="97396"/>
                </a:lnTo>
                <a:lnTo>
                  <a:pt x="606196" y="69138"/>
                </a:lnTo>
                <a:lnTo>
                  <a:pt x="567156" y="45224"/>
                </a:lnTo>
                <a:lnTo>
                  <a:pt x="525233" y="25984"/>
                </a:lnTo>
                <a:lnTo>
                  <a:pt x="480796" y="11785"/>
                </a:lnTo>
                <a:lnTo>
                  <a:pt x="434213" y="3009"/>
                </a:lnTo>
                <a:lnTo>
                  <a:pt x="385826" y="0"/>
                </a:lnTo>
                <a:lnTo>
                  <a:pt x="337439" y="3009"/>
                </a:lnTo>
                <a:lnTo>
                  <a:pt x="290842" y="11785"/>
                </a:lnTo>
                <a:lnTo>
                  <a:pt x="246392" y="25984"/>
                </a:lnTo>
                <a:lnTo>
                  <a:pt x="204470" y="45224"/>
                </a:lnTo>
                <a:lnTo>
                  <a:pt x="165417" y="69138"/>
                </a:lnTo>
                <a:lnTo>
                  <a:pt x="129603" y="97396"/>
                </a:lnTo>
                <a:lnTo>
                  <a:pt x="97383" y="129603"/>
                </a:lnTo>
                <a:lnTo>
                  <a:pt x="69138" y="165417"/>
                </a:lnTo>
                <a:lnTo>
                  <a:pt x="45212" y="204470"/>
                </a:lnTo>
                <a:lnTo>
                  <a:pt x="25971" y="246405"/>
                </a:lnTo>
                <a:lnTo>
                  <a:pt x="11785" y="290842"/>
                </a:lnTo>
                <a:lnTo>
                  <a:pt x="3009" y="337439"/>
                </a:lnTo>
                <a:lnTo>
                  <a:pt x="0" y="385826"/>
                </a:lnTo>
                <a:lnTo>
                  <a:pt x="3009" y="434213"/>
                </a:lnTo>
                <a:lnTo>
                  <a:pt x="11785" y="480809"/>
                </a:lnTo>
                <a:lnTo>
                  <a:pt x="25971" y="525246"/>
                </a:lnTo>
                <a:lnTo>
                  <a:pt x="45212" y="567156"/>
                </a:lnTo>
                <a:lnTo>
                  <a:pt x="69138" y="606196"/>
                </a:lnTo>
                <a:lnTo>
                  <a:pt x="97383" y="641997"/>
                </a:lnTo>
                <a:lnTo>
                  <a:pt x="129603" y="674192"/>
                </a:lnTo>
                <a:lnTo>
                  <a:pt x="165417" y="702437"/>
                </a:lnTo>
                <a:lnTo>
                  <a:pt x="204470" y="726338"/>
                </a:lnTo>
                <a:lnTo>
                  <a:pt x="246392" y="745566"/>
                </a:lnTo>
                <a:lnTo>
                  <a:pt x="290842" y="759752"/>
                </a:lnTo>
                <a:lnTo>
                  <a:pt x="337439" y="768527"/>
                </a:lnTo>
                <a:lnTo>
                  <a:pt x="385826" y="771525"/>
                </a:lnTo>
                <a:lnTo>
                  <a:pt x="434213" y="768527"/>
                </a:lnTo>
                <a:lnTo>
                  <a:pt x="480796" y="759752"/>
                </a:lnTo>
                <a:lnTo>
                  <a:pt x="525233" y="745566"/>
                </a:lnTo>
                <a:lnTo>
                  <a:pt x="567156" y="726338"/>
                </a:lnTo>
                <a:lnTo>
                  <a:pt x="606196" y="702437"/>
                </a:lnTo>
                <a:lnTo>
                  <a:pt x="641997" y="674192"/>
                </a:lnTo>
                <a:lnTo>
                  <a:pt x="674192" y="641997"/>
                </a:lnTo>
                <a:lnTo>
                  <a:pt x="702424" y="606196"/>
                </a:lnTo>
                <a:lnTo>
                  <a:pt x="726338" y="567156"/>
                </a:lnTo>
                <a:lnTo>
                  <a:pt x="745566" y="525246"/>
                </a:lnTo>
                <a:lnTo>
                  <a:pt x="759752" y="480809"/>
                </a:lnTo>
                <a:lnTo>
                  <a:pt x="768515" y="434213"/>
                </a:lnTo>
                <a:lnTo>
                  <a:pt x="771525" y="385826"/>
                </a:lnTo>
                <a:close/>
              </a:path>
            </a:pathLst>
          </a:custGeom>
          <a:solidFill>
            <a:srgbClr val="EF93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560495" y="4473828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762000" y="381050"/>
                </a:moveTo>
                <a:lnTo>
                  <a:pt x="759028" y="333260"/>
                </a:lnTo>
                <a:lnTo>
                  <a:pt x="750366" y="287248"/>
                </a:lnTo>
                <a:lnTo>
                  <a:pt x="736358" y="243344"/>
                </a:lnTo>
                <a:lnTo>
                  <a:pt x="717372" y="201942"/>
                </a:lnTo>
                <a:lnTo>
                  <a:pt x="693750" y="163372"/>
                </a:lnTo>
                <a:lnTo>
                  <a:pt x="665861" y="127990"/>
                </a:lnTo>
                <a:lnTo>
                  <a:pt x="634060" y="96177"/>
                </a:lnTo>
                <a:lnTo>
                  <a:pt x="598703" y="68275"/>
                </a:lnTo>
                <a:lnTo>
                  <a:pt x="560146" y="44653"/>
                </a:lnTo>
                <a:lnTo>
                  <a:pt x="518744" y="25654"/>
                </a:lnTo>
                <a:lnTo>
                  <a:pt x="474865" y="11633"/>
                </a:lnTo>
                <a:lnTo>
                  <a:pt x="428840" y="2971"/>
                </a:lnTo>
                <a:lnTo>
                  <a:pt x="381050" y="0"/>
                </a:lnTo>
                <a:lnTo>
                  <a:pt x="333260" y="2971"/>
                </a:lnTo>
                <a:lnTo>
                  <a:pt x="287248" y="11633"/>
                </a:lnTo>
                <a:lnTo>
                  <a:pt x="243344" y="25654"/>
                </a:lnTo>
                <a:lnTo>
                  <a:pt x="201930" y="44653"/>
                </a:lnTo>
                <a:lnTo>
                  <a:pt x="163360" y="68275"/>
                </a:lnTo>
                <a:lnTo>
                  <a:pt x="127990" y="96177"/>
                </a:lnTo>
                <a:lnTo>
                  <a:pt x="96177" y="127990"/>
                </a:lnTo>
                <a:lnTo>
                  <a:pt x="68275" y="163372"/>
                </a:lnTo>
                <a:lnTo>
                  <a:pt x="44653" y="201942"/>
                </a:lnTo>
                <a:lnTo>
                  <a:pt x="25654" y="243344"/>
                </a:lnTo>
                <a:lnTo>
                  <a:pt x="11633" y="287248"/>
                </a:lnTo>
                <a:lnTo>
                  <a:pt x="2959" y="333260"/>
                </a:lnTo>
                <a:lnTo>
                  <a:pt x="0" y="381050"/>
                </a:lnTo>
                <a:lnTo>
                  <a:pt x="2959" y="428840"/>
                </a:lnTo>
                <a:lnTo>
                  <a:pt x="11633" y="474865"/>
                </a:lnTo>
                <a:lnTo>
                  <a:pt x="25654" y="518744"/>
                </a:lnTo>
                <a:lnTo>
                  <a:pt x="44653" y="560146"/>
                </a:lnTo>
                <a:lnTo>
                  <a:pt x="68275" y="598703"/>
                </a:lnTo>
                <a:lnTo>
                  <a:pt x="96177" y="634060"/>
                </a:lnTo>
                <a:lnTo>
                  <a:pt x="127990" y="665861"/>
                </a:lnTo>
                <a:lnTo>
                  <a:pt x="163360" y="693750"/>
                </a:lnTo>
                <a:lnTo>
                  <a:pt x="201930" y="717372"/>
                </a:lnTo>
                <a:lnTo>
                  <a:pt x="243344" y="736358"/>
                </a:lnTo>
                <a:lnTo>
                  <a:pt x="287248" y="750366"/>
                </a:lnTo>
                <a:lnTo>
                  <a:pt x="333260" y="759028"/>
                </a:lnTo>
                <a:lnTo>
                  <a:pt x="381050" y="762000"/>
                </a:lnTo>
                <a:lnTo>
                  <a:pt x="428840" y="759028"/>
                </a:lnTo>
                <a:lnTo>
                  <a:pt x="474865" y="750366"/>
                </a:lnTo>
                <a:lnTo>
                  <a:pt x="518744" y="736358"/>
                </a:lnTo>
                <a:lnTo>
                  <a:pt x="560146" y="717372"/>
                </a:lnTo>
                <a:lnTo>
                  <a:pt x="598703" y="693750"/>
                </a:lnTo>
                <a:lnTo>
                  <a:pt x="634060" y="665861"/>
                </a:lnTo>
                <a:lnTo>
                  <a:pt x="665861" y="634060"/>
                </a:lnTo>
                <a:lnTo>
                  <a:pt x="693750" y="598703"/>
                </a:lnTo>
                <a:lnTo>
                  <a:pt x="717372" y="560146"/>
                </a:lnTo>
                <a:lnTo>
                  <a:pt x="736358" y="518744"/>
                </a:lnTo>
                <a:lnTo>
                  <a:pt x="750366" y="474865"/>
                </a:lnTo>
                <a:lnTo>
                  <a:pt x="759028" y="428840"/>
                </a:lnTo>
                <a:lnTo>
                  <a:pt x="762000" y="381050"/>
                </a:lnTo>
                <a:close/>
              </a:path>
            </a:pathLst>
          </a:custGeom>
          <a:solidFill>
            <a:srgbClr val="EF93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9873" y="2356169"/>
            <a:ext cx="9540240" cy="1263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5577" y="2295149"/>
            <a:ext cx="10380844" cy="1406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~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~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C6BF29-6286-4F4E-875F-8B328C1F7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572BC3-8567-4016-8458-D83636D4C2E2}"/>
              </a:ext>
            </a:extLst>
          </p:cNvPr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A942D09B-7A87-40BC-9F23-BD254ED7E2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0"/>
            <a:ext cx="12199327" cy="68580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6276FC-6BD6-46F0-A150-7026CA5509FF}"/>
              </a:ext>
            </a:extLst>
          </p:cNvPr>
          <p:cNvSpPr txBox="1"/>
          <p:nvPr/>
        </p:nvSpPr>
        <p:spPr>
          <a:xfrm>
            <a:off x="8229600" y="4190999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chemeClr val="bg2"/>
                </a:solidFill>
              </a:rPr>
              <a:t>БГПУ</a:t>
            </a:r>
          </a:p>
        </p:txBody>
      </p:sp>
    </p:spTree>
    <p:extLst>
      <p:ext uri="{BB962C8B-B14F-4D97-AF65-F5344CB8AC3E}">
        <p14:creationId xmlns:p14="http://schemas.microsoft.com/office/powerpoint/2010/main" val="3143179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3D9831-031A-4EC7-B43F-E3DF9B89C4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4CB2FE-11D5-4455-8222-2FE10EFAE131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0706E2-FD62-416A-A1A9-7ACDDD85D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"/>
            <a:ext cx="12192000" cy="685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65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C4BF2-6190-4025-8841-57E5FD669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54D1C8-D7C7-4AAC-BE98-34F77A2F70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37FA07-57F2-43A2-93C1-188941332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"/>
            <a:ext cx="12192000" cy="685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88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34144-F518-4A6A-B292-E0809FE60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B8051A-A520-4307-B03E-C1F93A39F9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84C6A0-BDAE-4795-BC23-0D0810BB2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"/>
            <a:ext cx="12192000" cy="685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34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22C21-8817-4051-AA7C-8EF69D920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1E44A3-B976-4974-A5E8-68114C04E0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D1E3D4-C5C4-4EDC-9805-8838FC10A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"/>
            <a:ext cx="12192000" cy="685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99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C6BF29-6286-4F4E-875F-8B328C1F7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572BC3-8567-4016-8458-D83636D4C2E2}"/>
              </a:ext>
            </a:extLst>
          </p:cNvPr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A942D09B-7A87-40BC-9F23-BD254ED7E2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0"/>
            <a:ext cx="12199327" cy="68580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6276FC-6BD6-46F0-A150-7026CA5509FF}"/>
              </a:ext>
            </a:extLst>
          </p:cNvPr>
          <p:cNvSpPr txBox="1"/>
          <p:nvPr/>
        </p:nvSpPr>
        <p:spPr>
          <a:xfrm>
            <a:off x="8229600" y="4190999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chemeClr val="bg2"/>
                </a:solidFill>
              </a:rPr>
              <a:t>БГПУ</a:t>
            </a:r>
          </a:p>
        </p:txBody>
      </p:sp>
    </p:spTree>
    <p:extLst>
      <p:ext uri="{BB962C8B-B14F-4D97-AF65-F5344CB8AC3E}">
        <p14:creationId xmlns:p14="http://schemas.microsoft.com/office/powerpoint/2010/main" val="1236902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2786" y="1946143"/>
            <a:ext cx="199390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40" dirty="0">
                <a:solidFill>
                  <a:srgbClr val="2A1262"/>
                </a:solidFill>
                <a:latin typeface="Trebuchet MS"/>
                <a:cs typeface="Trebuchet MS"/>
              </a:rPr>
              <a:t>1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12695" y="1944822"/>
            <a:ext cx="198120" cy="3873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350" b="1" spc="-25" dirty="0">
                <a:solidFill>
                  <a:srgbClr val="2A1262"/>
                </a:solidFill>
                <a:latin typeface="Trebuchet MS"/>
                <a:cs typeface="Trebuchet MS"/>
              </a:rPr>
              <a:t>3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18225" y="2000934"/>
            <a:ext cx="199390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-40" dirty="0">
                <a:solidFill>
                  <a:srgbClr val="2A1262"/>
                </a:solidFill>
                <a:latin typeface="Trebuchet MS"/>
                <a:cs typeface="Trebuchet MS"/>
              </a:rPr>
              <a:t>2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44408" y="4708256"/>
            <a:ext cx="198120" cy="3873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350" b="1" spc="-25" dirty="0">
                <a:solidFill>
                  <a:srgbClr val="2A1262"/>
                </a:solidFill>
                <a:latin typeface="Trebuchet MS"/>
                <a:cs typeface="Trebuchet MS"/>
              </a:rPr>
              <a:t>4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01686" y="4458677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762000" y="381063"/>
                </a:moveTo>
                <a:lnTo>
                  <a:pt x="759040" y="333273"/>
                </a:lnTo>
                <a:lnTo>
                  <a:pt x="750366" y="287248"/>
                </a:lnTo>
                <a:lnTo>
                  <a:pt x="736371" y="243357"/>
                </a:lnTo>
                <a:lnTo>
                  <a:pt x="717372" y="201942"/>
                </a:lnTo>
                <a:lnTo>
                  <a:pt x="693762" y="163372"/>
                </a:lnTo>
                <a:lnTo>
                  <a:pt x="665873" y="128003"/>
                </a:lnTo>
                <a:lnTo>
                  <a:pt x="634072" y="96189"/>
                </a:lnTo>
                <a:lnTo>
                  <a:pt x="598716" y="68287"/>
                </a:lnTo>
                <a:lnTo>
                  <a:pt x="560158" y="44653"/>
                </a:lnTo>
                <a:lnTo>
                  <a:pt x="518756" y="25654"/>
                </a:lnTo>
                <a:lnTo>
                  <a:pt x="474865" y="11645"/>
                </a:lnTo>
                <a:lnTo>
                  <a:pt x="428853" y="2971"/>
                </a:lnTo>
                <a:lnTo>
                  <a:pt x="381063" y="0"/>
                </a:lnTo>
                <a:lnTo>
                  <a:pt x="333273" y="2971"/>
                </a:lnTo>
                <a:lnTo>
                  <a:pt x="287248" y="11645"/>
                </a:lnTo>
                <a:lnTo>
                  <a:pt x="243357" y="25654"/>
                </a:lnTo>
                <a:lnTo>
                  <a:pt x="201942" y="44653"/>
                </a:lnTo>
                <a:lnTo>
                  <a:pt x="163372" y="68287"/>
                </a:lnTo>
                <a:lnTo>
                  <a:pt x="128003" y="96189"/>
                </a:lnTo>
                <a:lnTo>
                  <a:pt x="96189" y="128003"/>
                </a:lnTo>
                <a:lnTo>
                  <a:pt x="68287" y="163372"/>
                </a:lnTo>
                <a:lnTo>
                  <a:pt x="44653" y="201942"/>
                </a:lnTo>
                <a:lnTo>
                  <a:pt x="25654" y="243357"/>
                </a:lnTo>
                <a:lnTo>
                  <a:pt x="11645" y="287248"/>
                </a:lnTo>
                <a:lnTo>
                  <a:pt x="2971" y="333273"/>
                </a:lnTo>
                <a:lnTo>
                  <a:pt x="0" y="381063"/>
                </a:lnTo>
                <a:lnTo>
                  <a:pt x="2971" y="428853"/>
                </a:lnTo>
                <a:lnTo>
                  <a:pt x="11645" y="474865"/>
                </a:lnTo>
                <a:lnTo>
                  <a:pt x="25654" y="518756"/>
                </a:lnTo>
                <a:lnTo>
                  <a:pt x="44665" y="560158"/>
                </a:lnTo>
                <a:lnTo>
                  <a:pt x="68287" y="598716"/>
                </a:lnTo>
                <a:lnTo>
                  <a:pt x="96189" y="634072"/>
                </a:lnTo>
                <a:lnTo>
                  <a:pt x="128003" y="665873"/>
                </a:lnTo>
                <a:lnTo>
                  <a:pt x="163372" y="693762"/>
                </a:lnTo>
                <a:lnTo>
                  <a:pt x="201942" y="717372"/>
                </a:lnTo>
                <a:lnTo>
                  <a:pt x="243357" y="736358"/>
                </a:lnTo>
                <a:lnTo>
                  <a:pt x="287248" y="750366"/>
                </a:lnTo>
                <a:lnTo>
                  <a:pt x="333273" y="759040"/>
                </a:lnTo>
                <a:lnTo>
                  <a:pt x="381063" y="762000"/>
                </a:lnTo>
                <a:lnTo>
                  <a:pt x="428853" y="759040"/>
                </a:lnTo>
                <a:lnTo>
                  <a:pt x="474865" y="750366"/>
                </a:lnTo>
                <a:lnTo>
                  <a:pt x="518756" y="736358"/>
                </a:lnTo>
                <a:lnTo>
                  <a:pt x="560158" y="717372"/>
                </a:lnTo>
                <a:lnTo>
                  <a:pt x="598716" y="693762"/>
                </a:lnTo>
                <a:lnTo>
                  <a:pt x="634072" y="665873"/>
                </a:lnTo>
                <a:lnTo>
                  <a:pt x="665873" y="634072"/>
                </a:lnTo>
                <a:lnTo>
                  <a:pt x="693762" y="598716"/>
                </a:lnTo>
                <a:lnTo>
                  <a:pt x="717372" y="560158"/>
                </a:lnTo>
                <a:lnTo>
                  <a:pt x="736371" y="518756"/>
                </a:lnTo>
                <a:lnTo>
                  <a:pt x="750366" y="474865"/>
                </a:lnTo>
                <a:lnTo>
                  <a:pt x="759040" y="428853"/>
                </a:lnTo>
                <a:lnTo>
                  <a:pt x="762000" y="381063"/>
                </a:lnTo>
                <a:close/>
              </a:path>
            </a:pathLst>
          </a:custGeom>
          <a:solidFill>
            <a:srgbClr val="EF93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085608" y="4695318"/>
            <a:ext cx="198120" cy="3873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350" b="1" spc="-25" dirty="0">
                <a:solidFill>
                  <a:srgbClr val="2A1262"/>
                </a:solidFill>
                <a:latin typeface="Trebuchet MS"/>
                <a:cs typeface="Trebuchet MS"/>
              </a:rPr>
              <a:t>5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25228" y="2742468"/>
            <a:ext cx="2380615" cy="1358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500" b="1" spc="10" dirty="0">
                <a:solidFill>
                  <a:srgbClr val="2A1262"/>
                </a:solidFill>
                <a:latin typeface="Trebuchet MS"/>
                <a:cs typeface="Trebuchet MS"/>
              </a:rPr>
              <a:t>И</a:t>
            </a:r>
            <a:r>
              <a:rPr sz="1500" b="1" spc="5" dirty="0">
                <a:solidFill>
                  <a:srgbClr val="2A1262"/>
                </a:solidFill>
                <a:latin typeface="Trebuchet MS"/>
                <a:cs typeface="Trebuchet MS"/>
              </a:rPr>
              <a:t>н</a:t>
            </a:r>
            <a:r>
              <a:rPr sz="1500" b="1" spc="-10" dirty="0">
                <a:solidFill>
                  <a:srgbClr val="2A1262"/>
                </a:solidFill>
                <a:latin typeface="Trebuchet MS"/>
                <a:cs typeface="Trebuchet MS"/>
              </a:rPr>
              <a:t>ф</a:t>
            </a:r>
            <a:r>
              <a:rPr sz="1500" b="1" spc="-30" dirty="0">
                <a:solidFill>
                  <a:srgbClr val="2A1262"/>
                </a:solidFill>
                <a:latin typeface="Trebuchet MS"/>
                <a:cs typeface="Trebuchet MS"/>
              </a:rPr>
              <a:t>о</a:t>
            </a:r>
            <a:r>
              <a:rPr sz="1500" b="1" spc="10" dirty="0">
                <a:solidFill>
                  <a:srgbClr val="2A1262"/>
                </a:solidFill>
                <a:latin typeface="Trebuchet MS"/>
                <a:cs typeface="Trebuchet MS"/>
              </a:rPr>
              <a:t>р</a:t>
            </a:r>
            <a:r>
              <a:rPr sz="1500" b="1" spc="-15" dirty="0">
                <a:solidFill>
                  <a:srgbClr val="2A1262"/>
                </a:solidFill>
                <a:latin typeface="Trebuchet MS"/>
                <a:cs typeface="Trebuchet MS"/>
              </a:rPr>
              <a:t>м</a:t>
            </a:r>
            <a:r>
              <a:rPr sz="1500" b="1" spc="-5" dirty="0">
                <a:solidFill>
                  <a:srgbClr val="2A1262"/>
                </a:solidFill>
                <a:latin typeface="Trebuchet MS"/>
                <a:cs typeface="Trebuchet MS"/>
              </a:rPr>
              <a:t>и</a:t>
            </a:r>
            <a:r>
              <a:rPr sz="1500" b="1" spc="10" dirty="0">
                <a:solidFill>
                  <a:srgbClr val="2A1262"/>
                </a:solidFill>
                <a:latin typeface="Trebuchet MS"/>
                <a:cs typeface="Trebuchet MS"/>
              </a:rPr>
              <a:t>р</a:t>
            </a:r>
            <a:r>
              <a:rPr sz="1500" b="1" spc="-30" dirty="0">
                <a:solidFill>
                  <a:srgbClr val="2A1262"/>
                </a:solidFill>
                <a:latin typeface="Trebuchet MS"/>
                <a:cs typeface="Trebuchet MS"/>
              </a:rPr>
              <a:t>о</a:t>
            </a:r>
            <a:r>
              <a:rPr sz="1500" b="1" spc="25" dirty="0">
                <a:solidFill>
                  <a:srgbClr val="2A1262"/>
                </a:solidFill>
                <a:latin typeface="Trebuchet MS"/>
                <a:cs typeface="Trebuchet MS"/>
              </a:rPr>
              <a:t>в</a:t>
            </a:r>
            <a:r>
              <a:rPr sz="1500" b="1" spc="30" dirty="0">
                <a:solidFill>
                  <a:srgbClr val="2A1262"/>
                </a:solidFill>
                <a:latin typeface="Trebuchet MS"/>
                <a:cs typeface="Trebuchet MS"/>
              </a:rPr>
              <a:t>а</a:t>
            </a:r>
            <a:r>
              <a:rPr sz="1500" b="1" spc="-15" dirty="0">
                <a:solidFill>
                  <a:srgbClr val="2A1262"/>
                </a:solidFill>
                <a:latin typeface="Trebuchet MS"/>
                <a:cs typeface="Trebuchet MS"/>
              </a:rPr>
              <a:t>т</a:t>
            </a:r>
            <a:r>
              <a:rPr sz="1500" b="1" spc="30" dirty="0">
                <a:solidFill>
                  <a:srgbClr val="2A1262"/>
                </a:solidFill>
                <a:latin typeface="Trebuchet MS"/>
                <a:cs typeface="Trebuchet MS"/>
              </a:rPr>
              <a:t>ь</a:t>
            </a:r>
            <a:r>
              <a:rPr sz="1500" b="1" spc="-135" dirty="0">
                <a:solidFill>
                  <a:srgbClr val="2A1262"/>
                </a:solidFill>
                <a:latin typeface="Trebuchet MS"/>
                <a:cs typeface="Trebuchet MS"/>
              </a:rPr>
              <a:t> </a:t>
            </a:r>
            <a:r>
              <a:rPr sz="1500" b="1" spc="-50" dirty="0">
                <a:solidFill>
                  <a:srgbClr val="2A1262"/>
                </a:solidFill>
                <a:latin typeface="Trebuchet MS"/>
                <a:cs typeface="Trebuchet MS"/>
              </a:rPr>
              <a:t>г</a:t>
            </a:r>
            <a:r>
              <a:rPr sz="1500" b="1" spc="10" dirty="0">
                <a:solidFill>
                  <a:srgbClr val="2A1262"/>
                </a:solidFill>
                <a:latin typeface="Trebuchet MS"/>
                <a:cs typeface="Trebuchet MS"/>
              </a:rPr>
              <a:t>р</a:t>
            </a:r>
            <a:r>
              <a:rPr sz="1500" b="1" spc="30" dirty="0">
                <a:solidFill>
                  <a:srgbClr val="2A1262"/>
                </a:solidFill>
                <a:latin typeface="Trebuchet MS"/>
                <a:cs typeface="Trebuchet MS"/>
              </a:rPr>
              <a:t>а</a:t>
            </a:r>
            <a:r>
              <a:rPr sz="1500" b="1" spc="110" dirty="0">
                <a:solidFill>
                  <a:srgbClr val="2A1262"/>
                </a:solidFill>
                <a:latin typeface="Trebuchet MS"/>
                <a:cs typeface="Trebuchet MS"/>
              </a:rPr>
              <a:t>ж</a:t>
            </a:r>
            <a:r>
              <a:rPr sz="1500" b="1" spc="25" dirty="0">
                <a:solidFill>
                  <a:srgbClr val="2A1262"/>
                </a:solidFill>
                <a:latin typeface="Trebuchet MS"/>
                <a:cs typeface="Trebuchet MS"/>
              </a:rPr>
              <a:t>д</a:t>
            </a:r>
            <a:r>
              <a:rPr sz="1500" b="1" spc="30" dirty="0">
                <a:solidFill>
                  <a:srgbClr val="2A1262"/>
                </a:solidFill>
                <a:latin typeface="Trebuchet MS"/>
                <a:cs typeface="Trebuchet MS"/>
              </a:rPr>
              <a:t>а</a:t>
            </a:r>
            <a:r>
              <a:rPr sz="1500" b="1" spc="15" dirty="0">
                <a:solidFill>
                  <a:srgbClr val="2A1262"/>
                </a:solidFill>
                <a:latin typeface="Trebuchet MS"/>
                <a:cs typeface="Trebuchet MS"/>
              </a:rPr>
              <a:t>н  и</a:t>
            </a:r>
            <a:r>
              <a:rPr sz="1500" b="1" spc="-135" dirty="0">
                <a:solidFill>
                  <a:srgbClr val="2A1262"/>
                </a:solidFill>
                <a:latin typeface="Trebuchet MS"/>
                <a:cs typeface="Trebuchet MS"/>
              </a:rPr>
              <a:t> </a:t>
            </a:r>
            <a:r>
              <a:rPr sz="1500" b="1" spc="-30" dirty="0">
                <a:solidFill>
                  <a:srgbClr val="2A1262"/>
                </a:solidFill>
                <a:latin typeface="Trebuchet MS"/>
                <a:cs typeface="Trebuchet MS"/>
              </a:rPr>
              <a:t>о</a:t>
            </a:r>
            <a:r>
              <a:rPr sz="1500" b="1" spc="10" dirty="0">
                <a:solidFill>
                  <a:srgbClr val="2A1262"/>
                </a:solidFill>
                <a:latin typeface="Trebuchet MS"/>
                <a:cs typeface="Trebuchet MS"/>
              </a:rPr>
              <a:t>р</a:t>
            </a:r>
            <a:r>
              <a:rPr sz="1500" b="1" spc="-50" dirty="0">
                <a:solidFill>
                  <a:srgbClr val="2A1262"/>
                </a:solidFill>
                <a:latin typeface="Trebuchet MS"/>
                <a:cs typeface="Trebuchet MS"/>
              </a:rPr>
              <a:t>г</a:t>
            </a:r>
            <a:r>
              <a:rPr sz="1500" b="1" spc="30" dirty="0">
                <a:solidFill>
                  <a:srgbClr val="2A1262"/>
                </a:solidFill>
                <a:latin typeface="Trebuchet MS"/>
                <a:cs typeface="Trebuchet MS"/>
              </a:rPr>
              <a:t>а</a:t>
            </a:r>
            <a:r>
              <a:rPr sz="1500" b="1" spc="5" dirty="0">
                <a:solidFill>
                  <a:srgbClr val="2A1262"/>
                </a:solidFill>
                <a:latin typeface="Trebuchet MS"/>
                <a:cs typeface="Trebuchet MS"/>
              </a:rPr>
              <a:t>н</a:t>
            </a:r>
            <a:r>
              <a:rPr sz="1500" b="1" spc="-5" dirty="0">
                <a:solidFill>
                  <a:srgbClr val="2A1262"/>
                </a:solidFill>
                <a:latin typeface="Trebuchet MS"/>
                <a:cs typeface="Trebuchet MS"/>
              </a:rPr>
              <a:t>и</a:t>
            </a:r>
            <a:r>
              <a:rPr sz="1500" b="1" spc="50" dirty="0">
                <a:solidFill>
                  <a:srgbClr val="2A1262"/>
                </a:solidFill>
                <a:latin typeface="Trebuchet MS"/>
                <a:cs typeface="Trebuchet MS"/>
              </a:rPr>
              <a:t>з</a:t>
            </a:r>
            <a:r>
              <a:rPr sz="1500" b="1" spc="30" dirty="0">
                <a:solidFill>
                  <a:srgbClr val="2A1262"/>
                </a:solidFill>
                <a:latin typeface="Trebuchet MS"/>
                <a:cs typeface="Trebuchet MS"/>
              </a:rPr>
              <a:t>а</a:t>
            </a:r>
            <a:r>
              <a:rPr sz="1500" b="1" spc="25" dirty="0">
                <a:solidFill>
                  <a:srgbClr val="2A1262"/>
                </a:solidFill>
                <a:latin typeface="Trebuchet MS"/>
                <a:cs typeface="Trebuchet MS"/>
              </a:rPr>
              <a:t>ц</a:t>
            </a:r>
            <a:r>
              <a:rPr sz="1500" b="1" spc="-5" dirty="0">
                <a:solidFill>
                  <a:srgbClr val="2A1262"/>
                </a:solidFill>
                <a:latin typeface="Trebuchet MS"/>
                <a:cs typeface="Trebuchet MS"/>
              </a:rPr>
              <a:t>и</a:t>
            </a:r>
            <a:r>
              <a:rPr sz="1500" b="1" spc="15" dirty="0">
                <a:solidFill>
                  <a:srgbClr val="2A1262"/>
                </a:solidFill>
                <a:latin typeface="Trebuchet MS"/>
                <a:cs typeface="Trebuchet MS"/>
              </a:rPr>
              <a:t>и</a:t>
            </a:r>
            <a:r>
              <a:rPr sz="1500" b="1" spc="-135" dirty="0">
                <a:solidFill>
                  <a:srgbClr val="2A1262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2A1262"/>
                </a:solidFill>
                <a:latin typeface="Trebuchet MS"/>
                <a:cs typeface="Trebuchet MS"/>
              </a:rPr>
              <a:t>о  </a:t>
            </a:r>
            <a:r>
              <a:rPr sz="1500" b="1" dirty="0">
                <a:solidFill>
                  <a:srgbClr val="2A1262"/>
                </a:solidFill>
                <a:latin typeface="Trebuchet MS"/>
                <a:cs typeface="Trebuchet MS"/>
              </a:rPr>
              <a:t>предоставляемых </a:t>
            </a:r>
            <a:r>
              <a:rPr sz="1500" b="1" spc="5" dirty="0">
                <a:solidFill>
                  <a:srgbClr val="2A1262"/>
                </a:solidFill>
                <a:latin typeface="Trebuchet MS"/>
                <a:cs typeface="Trebuchet MS"/>
              </a:rPr>
              <a:t> </a:t>
            </a:r>
            <a:r>
              <a:rPr sz="1500" b="1" spc="-20" dirty="0">
                <a:solidFill>
                  <a:srgbClr val="2A1262"/>
                </a:solidFill>
                <a:latin typeface="Trebuchet MS"/>
                <a:cs typeface="Trebuchet MS"/>
              </a:rPr>
              <a:t>с</a:t>
            </a:r>
            <a:r>
              <a:rPr sz="1500" b="1" spc="-45" dirty="0">
                <a:solidFill>
                  <a:srgbClr val="2A1262"/>
                </a:solidFill>
                <a:latin typeface="Trebuchet MS"/>
                <a:cs typeface="Trebuchet MS"/>
              </a:rPr>
              <a:t>е</a:t>
            </a:r>
            <a:r>
              <a:rPr sz="1500" b="1" spc="10" dirty="0">
                <a:solidFill>
                  <a:srgbClr val="2A1262"/>
                </a:solidFill>
                <a:latin typeface="Trebuchet MS"/>
                <a:cs typeface="Trebuchet MS"/>
              </a:rPr>
              <a:t>р</a:t>
            </a:r>
            <a:r>
              <a:rPr sz="1500" b="1" spc="25" dirty="0">
                <a:solidFill>
                  <a:srgbClr val="2A1262"/>
                </a:solidFill>
                <a:latin typeface="Trebuchet MS"/>
                <a:cs typeface="Trebuchet MS"/>
              </a:rPr>
              <a:t>в</a:t>
            </a:r>
            <a:r>
              <a:rPr sz="1500" b="1" spc="-5" dirty="0">
                <a:solidFill>
                  <a:srgbClr val="2A1262"/>
                </a:solidFill>
                <a:latin typeface="Trebuchet MS"/>
                <a:cs typeface="Trebuchet MS"/>
              </a:rPr>
              <a:t>и</a:t>
            </a:r>
            <a:r>
              <a:rPr sz="1500" b="1" spc="-20" dirty="0">
                <a:solidFill>
                  <a:srgbClr val="2A1262"/>
                </a:solidFill>
                <a:latin typeface="Trebuchet MS"/>
                <a:cs typeface="Trebuchet MS"/>
              </a:rPr>
              <a:t>с</a:t>
            </a:r>
            <a:r>
              <a:rPr sz="1500" b="1" spc="30" dirty="0">
                <a:solidFill>
                  <a:srgbClr val="2A1262"/>
                </a:solidFill>
                <a:latin typeface="Trebuchet MS"/>
                <a:cs typeface="Trebuchet MS"/>
              </a:rPr>
              <a:t>а</a:t>
            </a:r>
            <a:r>
              <a:rPr sz="1500" b="1" spc="-5" dirty="0">
                <a:solidFill>
                  <a:srgbClr val="2A1262"/>
                </a:solidFill>
                <a:latin typeface="Trebuchet MS"/>
                <a:cs typeface="Trebuchet MS"/>
              </a:rPr>
              <a:t>х</a:t>
            </a:r>
            <a:r>
              <a:rPr sz="1500" b="1" spc="-135" dirty="0">
                <a:solidFill>
                  <a:srgbClr val="2A1262"/>
                </a:solidFill>
                <a:latin typeface="Trebuchet MS"/>
                <a:cs typeface="Trebuchet MS"/>
              </a:rPr>
              <a:t> </a:t>
            </a:r>
            <a:r>
              <a:rPr sz="1500" b="1" spc="15" dirty="0">
                <a:solidFill>
                  <a:srgbClr val="2A1262"/>
                </a:solidFill>
                <a:latin typeface="Trebuchet MS"/>
                <a:cs typeface="Trebuchet MS"/>
              </a:rPr>
              <a:t>и</a:t>
            </a:r>
            <a:r>
              <a:rPr sz="1500" b="1" spc="-135" dirty="0">
                <a:solidFill>
                  <a:srgbClr val="2A1262"/>
                </a:solidFill>
                <a:latin typeface="Trebuchet MS"/>
                <a:cs typeface="Trebuchet MS"/>
              </a:rPr>
              <a:t> </a:t>
            </a:r>
            <a:r>
              <a:rPr sz="1500" b="1" spc="10" dirty="0">
                <a:solidFill>
                  <a:srgbClr val="2A1262"/>
                </a:solidFill>
                <a:latin typeface="Trebuchet MS"/>
                <a:cs typeface="Trebuchet MS"/>
              </a:rPr>
              <a:t>р</a:t>
            </a:r>
            <a:r>
              <a:rPr sz="1500" b="1" spc="-45" dirty="0">
                <a:solidFill>
                  <a:srgbClr val="2A1262"/>
                </a:solidFill>
                <a:latin typeface="Trebuchet MS"/>
                <a:cs typeface="Trebuchet MS"/>
              </a:rPr>
              <a:t>е</a:t>
            </a:r>
            <a:r>
              <a:rPr sz="1500" b="1" spc="30" dirty="0">
                <a:solidFill>
                  <a:srgbClr val="2A1262"/>
                </a:solidFill>
                <a:latin typeface="Trebuchet MS"/>
                <a:cs typeface="Trebuchet MS"/>
              </a:rPr>
              <a:t>а</a:t>
            </a:r>
            <a:r>
              <a:rPr sz="1500" b="1" spc="-5" dirty="0">
                <a:solidFill>
                  <a:srgbClr val="2A1262"/>
                </a:solidFill>
                <a:latin typeface="Trebuchet MS"/>
                <a:cs typeface="Trebuchet MS"/>
              </a:rPr>
              <a:t>ли</a:t>
            </a:r>
            <a:r>
              <a:rPr sz="1500" b="1" spc="50" dirty="0">
                <a:solidFill>
                  <a:srgbClr val="2A1262"/>
                </a:solidFill>
                <a:latin typeface="Trebuchet MS"/>
                <a:cs typeface="Trebuchet MS"/>
              </a:rPr>
              <a:t>з</a:t>
            </a:r>
            <a:r>
              <a:rPr sz="1500" b="1" spc="-35" dirty="0">
                <a:solidFill>
                  <a:srgbClr val="2A1262"/>
                </a:solidFill>
                <a:latin typeface="Trebuchet MS"/>
                <a:cs typeface="Trebuchet MS"/>
              </a:rPr>
              <a:t>у</a:t>
            </a:r>
            <a:r>
              <a:rPr sz="1500" b="1" spc="-45" dirty="0">
                <a:solidFill>
                  <a:srgbClr val="2A1262"/>
                </a:solidFill>
                <a:latin typeface="Trebuchet MS"/>
                <a:cs typeface="Trebuchet MS"/>
              </a:rPr>
              <a:t>е</a:t>
            </a:r>
            <a:r>
              <a:rPr sz="1500" b="1" spc="-15" dirty="0">
                <a:solidFill>
                  <a:srgbClr val="2A1262"/>
                </a:solidFill>
                <a:latin typeface="Trebuchet MS"/>
                <a:cs typeface="Trebuchet MS"/>
              </a:rPr>
              <a:t>м</a:t>
            </a:r>
            <a:r>
              <a:rPr sz="1500" b="1" spc="70" dirty="0">
                <a:solidFill>
                  <a:srgbClr val="2A1262"/>
                </a:solidFill>
                <a:latin typeface="Trebuchet MS"/>
                <a:cs typeface="Trebuchet MS"/>
              </a:rPr>
              <a:t>ы</a:t>
            </a:r>
            <a:r>
              <a:rPr sz="1500" b="1" spc="-5" dirty="0">
                <a:solidFill>
                  <a:srgbClr val="2A1262"/>
                </a:solidFill>
                <a:latin typeface="Trebuchet MS"/>
                <a:cs typeface="Trebuchet MS"/>
              </a:rPr>
              <a:t>х  </a:t>
            </a:r>
            <a:r>
              <a:rPr sz="1500" b="1" spc="25" dirty="0">
                <a:solidFill>
                  <a:srgbClr val="2A1262"/>
                </a:solidFill>
                <a:latin typeface="Trebuchet MS"/>
                <a:cs typeface="Trebuchet MS"/>
              </a:rPr>
              <a:t>в</a:t>
            </a:r>
            <a:r>
              <a:rPr sz="1500" b="1" spc="-30" dirty="0">
                <a:solidFill>
                  <a:srgbClr val="2A1262"/>
                </a:solidFill>
                <a:latin typeface="Trebuchet MS"/>
                <a:cs typeface="Trebuchet MS"/>
              </a:rPr>
              <a:t>о</a:t>
            </a:r>
            <a:r>
              <a:rPr sz="1500" b="1" spc="-5" dirty="0">
                <a:solidFill>
                  <a:srgbClr val="2A1262"/>
                </a:solidFill>
                <a:latin typeface="Trebuchet MS"/>
                <a:cs typeface="Trebuchet MS"/>
              </a:rPr>
              <a:t>л</a:t>
            </a:r>
            <a:r>
              <a:rPr sz="1500" b="1" spc="-30" dirty="0">
                <a:solidFill>
                  <a:srgbClr val="2A1262"/>
                </a:solidFill>
                <a:latin typeface="Trebuchet MS"/>
                <a:cs typeface="Trebuchet MS"/>
              </a:rPr>
              <a:t>о</a:t>
            </a:r>
            <a:r>
              <a:rPr sz="1500" b="1" spc="5" dirty="0">
                <a:solidFill>
                  <a:srgbClr val="2A1262"/>
                </a:solidFill>
                <a:latin typeface="Trebuchet MS"/>
                <a:cs typeface="Trebuchet MS"/>
              </a:rPr>
              <a:t>н</a:t>
            </a:r>
            <a:r>
              <a:rPr sz="1500" b="1" spc="-15" dirty="0">
                <a:solidFill>
                  <a:srgbClr val="2A1262"/>
                </a:solidFill>
                <a:latin typeface="Trebuchet MS"/>
                <a:cs typeface="Trebuchet MS"/>
              </a:rPr>
              <a:t>т</a:t>
            </a:r>
            <a:r>
              <a:rPr sz="1500" b="1" spc="-45" dirty="0">
                <a:solidFill>
                  <a:srgbClr val="2A1262"/>
                </a:solidFill>
                <a:latin typeface="Trebuchet MS"/>
                <a:cs typeface="Trebuchet MS"/>
              </a:rPr>
              <a:t>е</a:t>
            </a:r>
            <a:r>
              <a:rPr sz="1500" b="1" spc="10" dirty="0">
                <a:solidFill>
                  <a:srgbClr val="2A1262"/>
                </a:solidFill>
                <a:latin typeface="Trebuchet MS"/>
                <a:cs typeface="Trebuchet MS"/>
              </a:rPr>
              <a:t>р</a:t>
            </a:r>
            <a:r>
              <a:rPr sz="1500" b="1" spc="-20" dirty="0">
                <a:solidFill>
                  <a:srgbClr val="2A1262"/>
                </a:solidFill>
                <a:latin typeface="Trebuchet MS"/>
                <a:cs typeface="Trebuchet MS"/>
              </a:rPr>
              <a:t>с</a:t>
            </a:r>
            <a:r>
              <a:rPr sz="1500" b="1" spc="45" dirty="0">
                <a:solidFill>
                  <a:srgbClr val="2A1262"/>
                </a:solidFill>
                <a:latin typeface="Trebuchet MS"/>
                <a:cs typeface="Trebuchet MS"/>
              </a:rPr>
              <a:t>к</a:t>
            </a:r>
            <a:r>
              <a:rPr sz="1500" b="1" spc="-5" dirty="0">
                <a:solidFill>
                  <a:srgbClr val="2A1262"/>
                </a:solidFill>
                <a:latin typeface="Trebuchet MS"/>
                <a:cs typeface="Trebuchet MS"/>
              </a:rPr>
              <a:t>их</a:t>
            </a:r>
            <a:r>
              <a:rPr sz="1500" b="1" spc="-135" dirty="0">
                <a:solidFill>
                  <a:srgbClr val="2A1262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2A1262"/>
                </a:solidFill>
                <a:latin typeface="Trebuchet MS"/>
                <a:cs typeface="Trebuchet MS"/>
              </a:rPr>
              <a:t>п</a:t>
            </a:r>
            <a:r>
              <a:rPr sz="1500" b="1" spc="10" dirty="0">
                <a:solidFill>
                  <a:srgbClr val="2A1262"/>
                </a:solidFill>
                <a:latin typeface="Trebuchet MS"/>
                <a:cs typeface="Trebuchet MS"/>
              </a:rPr>
              <a:t>р</a:t>
            </a:r>
            <a:r>
              <a:rPr sz="1500" b="1" spc="-30" dirty="0">
                <a:solidFill>
                  <a:srgbClr val="2A1262"/>
                </a:solidFill>
                <a:latin typeface="Trebuchet MS"/>
                <a:cs typeface="Trebuchet MS"/>
              </a:rPr>
              <a:t>о</a:t>
            </a:r>
            <a:r>
              <a:rPr sz="1500" b="1" spc="-45" dirty="0">
                <a:solidFill>
                  <a:srgbClr val="2A1262"/>
                </a:solidFill>
                <a:latin typeface="Trebuchet MS"/>
                <a:cs typeface="Trebuchet MS"/>
              </a:rPr>
              <a:t>е</a:t>
            </a:r>
            <a:r>
              <a:rPr sz="1500" b="1" spc="45" dirty="0">
                <a:solidFill>
                  <a:srgbClr val="2A1262"/>
                </a:solidFill>
                <a:latin typeface="Trebuchet MS"/>
                <a:cs typeface="Trebuchet MS"/>
              </a:rPr>
              <a:t>к</a:t>
            </a:r>
            <a:r>
              <a:rPr sz="1500" b="1" spc="-15" dirty="0">
                <a:solidFill>
                  <a:srgbClr val="2A1262"/>
                </a:solidFill>
                <a:latin typeface="Trebuchet MS"/>
                <a:cs typeface="Trebuchet MS"/>
              </a:rPr>
              <a:t>т</a:t>
            </a:r>
            <a:r>
              <a:rPr sz="1500" b="1" spc="30" dirty="0">
                <a:solidFill>
                  <a:srgbClr val="2A1262"/>
                </a:solidFill>
                <a:latin typeface="Trebuchet MS"/>
                <a:cs typeface="Trebuchet MS"/>
              </a:rPr>
              <a:t>а</a:t>
            </a:r>
            <a:r>
              <a:rPr sz="1500" b="1" spc="-5" dirty="0">
                <a:solidFill>
                  <a:srgbClr val="2A1262"/>
                </a:solidFill>
                <a:latin typeface="Trebuchet MS"/>
                <a:cs typeface="Trebuchet MS"/>
              </a:rPr>
              <a:t>х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42824" y="2742468"/>
            <a:ext cx="2499995" cy="162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3350">
              <a:lnSpc>
                <a:spcPct val="1167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2A1262"/>
                </a:solidFill>
                <a:latin typeface="Trebuchet MS"/>
                <a:cs typeface="Trebuchet MS"/>
              </a:rPr>
              <a:t>О</a:t>
            </a:r>
            <a:r>
              <a:rPr sz="1500" b="1" spc="-20" dirty="0">
                <a:solidFill>
                  <a:srgbClr val="2A1262"/>
                </a:solidFill>
                <a:latin typeface="Trebuchet MS"/>
                <a:cs typeface="Trebuchet MS"/>
              </a:rPr>
              <a:t>с</a:t>
            </a:r>
            <a:r>
              <a:rPr sz="1500" b="1" spc="-35" dirty="0">
                <a:solidFill>
                  <a:srgbClr val="2A1262"/>
                </a:solidFill>
                <a:latin typeface="Trebuchet MS"/>
                <a:cs typeface="Trebuchet MS"/>
              </a:rPr>
              <a:t>у</a:t>
            </a:r>
            <a:r>
              <a:rPr sz="1500" b="1" spc="65" dirty="0">
                <a:solidFill>
                  <a:srgbClr val="2A1262"/>
                </a:solidFill>
                <a:latin typeface="Trebuchet MS"/>
                <a:cs typeface="Trebuchet MS"/>
              </a:rPr>
              <a:t>щ</a:t>
            </a:r>
            <a:r>
              <a:rPr sz="1500" b="1" spc="-45" dirty="0">
                <a:solidFill>
                  <a:srgbClr val="2A1262"/>
                </a:solidFill>
                <a:latin typeface="Trebuchet MS"/>
                <a:cs typeface="Trebuchet MS"/>
              </a:rPr>
              <a:t>е</a:t>
            </a:r>
            <a:r>
              <a:rPr sz="1500" b="1" spc="-20" dirty="0">
                <a:solidFill>
                  <a:srgbClr val="2A1262"/>
                </a:solidFill>
                <a:latin typeface="Trebuchet MS"/>
                <a:cs typeface="Trebuchet MS"/>
              </a:rPr>
              <a:t>с</a:t>
            </a:r>
            <a:r>
              <a:rPr sz="1500" b="1" spc="-15" dirty="0">
                <a:solidFill>
                  <a:srgbClr val="2A1262"/>
                </a:solidFill>
                <a:latin typeface="Trebuchet MS"/>
                <a:cs typeface="Trebuchet MS"/>
              </a:rPr>
              <a:t>т</a:t>
            </a:r>
            <a:r>
              <a:rPr sz="1500" b="1" spc="25" dirty="0">
                <a:solidFill>
                  <a:srgbClr val="2A1262"/>
                </a:solidFill>
                <a:latin typeface="Trebuchet MS"/>
                <a:cs typeface="Trebuchet MS"/>
              </a:rPr>
              <a:t>в</a:t>
            </a:r>
            <a:r>
              <a:rPr sz="1500" b="1" spc="-5" dirty="0">
                <a:solidFill>
                  <a:srgbClr val="2A1262"/>
                </a:solidFill>
                <a:latin typeface="Trebuchet MS"/>
                <a:cs typeface="Trebuchet MS"/>
              </a:rPr>
              <a:t>л</a:t>
            </a:r>
            <a:r>
              <a:rPr sz="1500" b="1" spc="15" dirty="0">
                <a:solidFill>
                  <a:srgbClr val="2A1262"/>
                </a:solidFill>
                <a:latin typeface="Trebuchet MS"/>
                <a:cs typeface="Trebuchet MS"/>
              </a:rPr>
              <a:t>я</a:t>
            </a:r>
            <a:r>
              <a:rPr sz="1500" b="1" spc="-15" dirty="0">
                <a:solidFill>
                  <a:srgbClr val="2A1262"/>
                </a:solidFill>
                <a:latin typeface="Trebuchet MS"/>
                <a:cs typeface="Trebuchet MS"/>
              </a:rPr>
              <a:t>т</a:t>
            </a:r>
            <a:r>
              <a:rPr sz="1500" b="1" spc="30" dirty="0">
                <a:solidFill>
                  <a:srgbClr val="2A1262"/>
                </a:solidFill>
                <a:latin typeface="Trebuchet MS"/>
                <a:cs typeface="Trebuchet MS"/>
              </a:rPr>
              <a:t>ь</a:t>
            </a:r>
            <a:r>
              <a:rPr sz="1500" b="1" spc="-135" dirty="0">
                <a:solidFill>
                  <a:srgbClr val="2A1262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2A1262"/>
                </a:solidFill>
                <a:latin typeface="Trebuchet MS"/>
                <a:cs typeface="Trebuchet MS"/>
              </a:rPr>
              <a:t>п</a:t>
            </a:r>
            <a:r>
              <a:rPr sz="1500" b="1" spc="-45" dirty="0">
                <a:solidFill>
                  <a:srgbClr val="2A1262"/>
                </a:solidFill>
                <a:latin typeface="Trebuchet MS"/>
                <a:cs typeface="Trebuchet MS"/>
              </a:rPr>
              <a:t>е</a:t>
            </a:r>
            <a:r>
              <a:rPr sz="1500" b="1" spc="10" dirty="0">
                <a:solidFill>
                  <a:srgbClr val="2A1262"/>
                </a:solidFill>
                <a:latin typeface="Trebuchet MS"/>
                <a:cs typeface="Trebuchet MS"/>
              </a:rPr>
              <a:t>р</a:t>
            </a:r>
            <a:r>
              <a:rPr sz="1500" b="1" spc="25" dirty="0">
                <a:solidFill>
                  <a:srgbClr val="2A1262"/>
                </a:solidFill>
                <a:latin typeface="Trebuchet MS"/>
                <a:cs typeface="Trebuchet MS"/>
              </a:rPr>
              <a:t>в</a:t>
            </a:r>
            <a:r>
              <a:rPr sz="1500" b="1" spc="-5" dirty="0">
                <a:solidFill>
                  <a:srgbClr val="2A1262"/>
                </a:solidFill>
                <a:latin typeface="Trebuchet MS"/>
                <a:cs typeface="Trebuchet MS"/>
              </a:rPr>
              <a:t>ич</a:t>
            </a:r>
            <a:r>
              <a:rPr sz="1500" b="1" spc="5" dirty="0">
                <a:solidFill>
                  <a:srgbClr val="2A1262"/>
                </a:solidFill>
                <a:latin typeface="Trebuchet MS"/>
                <a:cs typeface="Trebuchet MS"/>
              </a:rPr>
              <a:t>н</a:t>
            </a:r>
            <a:r>
              <a:rPr sz="1500" b="1" spc="-30" dirty="0">
                <a:solidFill>
                  <a:srgbClr val="2A1262"/>
                </a:solidFill>
                <a:latin typeface="Trebuchet MS"/>
                <a:cs typeface="Trebuchet MS"/>
              </a:rPr>
              <a:t>о</a:t>
            </a:r>
            <a:r>
              <a:rPr sz="1500" b="1" spc="-20" dirty="0">
                <a:solidFill>
                  <a:srgbClr val="2A1262"/>
                </a:solidFill>
                <a:latin typeface="Trebuchet MS"/>
                <a:cs typeface="Trebuchet MS"/>
              </a:rPr>
              <a:t>е  </a:t>
            </a:r>
            <a:r>
              <a:rPr sz="1500" b="1" spc="45" dirty="0">
                <a:solidFill>
                  <a:srgbClr val="2A1262"/>
                </a:solidFill>
                <a:latin typeface="Trebuchet MS"/>
                <a:cs typeface="Trebuchet MS"/>
              </a:rPr>
              <a:t>к</a:t>
            </a:r>
            <a:r>
              <a:rPr sz="1500" b="1" spc="-30" dirty="0">
                <a:solidFill>
                  <a:srgbClr val="2A1262"/>
                </a:solidFill>
                <a:latin typeface="Trebuchet MS"/>
                <a:cs typeface="Trebuchet MS"/>
              </a:rPr>
              <a:t>о</a:t>
            </a:r>
            <a:r>
              <a:rPr sz="1500" b="1" spc="5" dirty="0">
                <a:solidFill>
                  <a:srgbClr val="2A1262"/>
                </a:solidFill>
                <a:latin typeface="Trebuchet MS"/>
                <a:cs typeface="Trebuchet MS"/>
              </a:rPr>
              <a:t>н</a:t>
            </a:r>
            <a:r>
              <a:rPr sz="1500" b="1" spc="-20" dirty="0">
                <a:solidFill>
                  <a:srgbClr val="2A1262"/>
                </a:solidFill>
                <a:latin typeface="Trebuchet MS"/>
                <a:cs typeface="Trebuchet MS"/>
              </a:rPr>
              <a:t>с</a:t>
            </a:r>
            <a:r>
              <a:rPr sz="1500" b="1" spc="-35" dirty="0">
                <a:solidFill>
                  <a:srgbClr val="2A1262"/>
                </a:solidFill>
                <a:latin typeface="Trebuchet MS"/>
                <a:cs typeface="Trebuchet MS"/>
              </a:rPr>
              <a:t>у</a:t>
            </a:r>
            <a:r>
              <a:rPr sz="1500" b="1" spc="-5" dirty="0">
                <a:solidFill>
                  <a:srgbClr val="2A1262"/>
                </a:solidFill>
                <a:latin typeface="Trebuchet MS"/>
                <a:cs typeface="Trebuchet MS"/>
              </a:rPr>
              <a:t>л</a:t>
            </a:r>
            <a:r>
              <a:rPr sz="1500" b="1" spc="10" dirty="0">
                <a:solidFill>
                  <a:srgbClr val="2A1262"/>
                </a:solidFill>
                <a:latin typeface="Trebuchet MS"/>
                <a:cs typeface="Trebuchet MS"/>
              </a:rPr>
              <a:t>ь</a:t>
            </a:r>
            <a:r>
              <a:rPr sz="1500" b="1" spc="-15" dirty="0">
                <a:solidFill>
                  <a:srgbClr val="2A1262"/>
                </a:solidFill>
                <a:latin typeface="Trebuchet MS"/>
                <a:cs typeface="Trebuchet MS"/>
              </a:rPr>
              <a:t>т</a:t>
            </a:r>
            <a:r>
              <a:rPr sz="1500" b="1" spc="-5" dirty="0">
                <a:solidFill>
                  <a:srgbClr val="2A1262"/>
                </a:solidFill>
                <a:latin typeface="Trebuchet MS"/>
                <a:cs typeface="Trebuchet MS"/>
              </a:rPr>
              <a:t>и</a:t>
            </a:r>
            <a:r>
              <a:rPr sz="1500" b="1" spc="10" dirty="0">
                <a:solidFill>
                  <a:srgbClr val="2A1262"/>
                </a:solidFill>
                <a:latin typeface="Trebuchet MS"/>
                <a:cs typeface="Trebuchet MS"/>
              </a:rPr>
              <a:t>р</a:t>
            </a:r>
            <a:r>
              <a:rPr sz="1500" b="1" spc="-30" dirty="0">
                <a:solidFill>
                  <a:srgbClr val="2A1262"/>
                </a:solidFill>
                <a:latin typeface="Trebuchet MS"/>
                <a:cs typeface="Trebuchet MS"/>
              </a:rPr>
              <a:t>о</a:t>
            </a:r>
            <a:r>
              <a:rPr sz="1500" b="1" spc="25" dirty="0">
                <a:solidFill>
                  <a:srgbClr val="2A1262"/>
                </a:solidFill>
                <a:latin typeface="Trebuchet MS"/>
                <a:cs typeface="Trebuchet MS"/>
              </a:rPr>
              <a:t>в</a:t>
            </a:r>
            <a:r>
              <a:rPr sz="1500" b="1" spc="30" dirty="0">
                <a:solidFill>
                  <a:srgbClr val="2A1262"/>
                </a:solidFill>
                <a:latin typeface="Trebuchet MS"/>
                <a:cs typeface="Trebuchet MS"/>
              </a:rPr>
              <a:t>а</a:t>
            </a:r>
            <a:r>
              <a:rPr sz="1500" b="1" spc="5" dirty="0">
                <a:solidFill>
                  <a:srgbClr val="2A1262"/>
                </a:solidFill>
                <a:latin typeface="Trebuchet MS"/>
                <a:cs typeface="Trebuchet MS"/>
              </a:rPr>
              <a:t>н</a:t>
            </a:r>
            <a:r>
              <a:rPr sz="1500" b="1" spc="-5" dirty="0">
                <a:solidFill>
                  <a:srgbClr val="2A1262"/>
                </a:solidFill>
                <a:latin typeface="Trebuchet MS"/>
                <a:cs typeface="Trebuchet MS"/>
              </a:rPr>
              <a:t>и</a:t>
            </a:r>
            <a:r>
              <a:rPr sz="1500" b="1" spc="-25" dirty="0">
                <a:solidFill>
                  <a:srgbClr val="2A1262"/>
                </a:solidFill>
                <a:latin typeface="Trebuchet MS"/>
                <a:cs typeface="Trebuchet MS"/>
              </a:rPr>
              <a:t>е</a:t>
            </a:r>
            <a:r>
              <a:rPr sz="1500" b="1" spc="-135" dirty="0">
                <a:solidFill>
                  <a:srgbClr val="2A1262"/>
                </a:solidFill>
                <a:latin typeface="Trebuchet MS"/>
                <a:cs typeface="Trebuchet MS"/>
              </a:rPr>
              <a:t> </a:t>
            </a:r>
            <a:r>
              <a:rPr sz="1500" b="1" spc="10" dirty="0">
                <a:solidFill>
                  <a:srgbClr val="2A1262"/>
                </a:solidFill>
                <a:latin typeface="Trebuchet MS"/>
                <a:cs typeface="Trebuchet MS"/>
              </a:rPr>
              <a:t>и  </a:t>
            </a:r>
            <a:r>
              <a:rPr sz="1500" b="1" dirty="0">
                <a:solidFill>
                  <a:srgbClr val="2A1262"/>
                </a:solidFill>
                <a:latin typeface="Trebuchet MS"/>
                <a:cs typeface="Trebuchet MS"/>
              </a:rPr>
              <a:t>анкетирование</a:t>
            </a:r>
            <a:endParaRPr sz="1500">
              <a:latin typeface="Trebuchet MS"/>
              <a:cs typeface="Trebuchet MS"/>
            </a:endParaRPr>
          </a:p>
          <a:p>
            <a:pPr marL="12700" marR="5080" algn="just">
              <a:lnSpc>
                <a:spcPct val="116700"/>
              </a:lnSpc>
            </a:pPr>
            <a:r>
              <a:rPr sz="1500" b="1" spc="-50" dirty="0">
                <a:solidFill>
                  <a:srgbClr val="2A1262"/>
                </a:solidFill>
                <a:latin typeface="Trebuchet MS"/>
                <a:cs typeface="Trebuchet MS"/>
              </a:rPr>
              <a:t>г</a:t>
            </a:r>
            <a:r>
              <a:rPr sz="1500" b="1" spc="10" dirty="0">
                <a:solidFill>
                  <a:srgbClr val="2A1262"/>
                </a:solidFill>
                <a:latin typeface="Trebuchet MS"/>
                <a:cs typeface="Trebuchet MS"/>
              </a:rPr>
              <a:t>р</a:t>
            </a:r>
            <a:r>
              <a:rPr sz="1500" b="1" spc="30" dirty="0">
                <a:solidFill>
                  <a:srgbClr val="2A1262"/>
                </a:solidFill>
                <a:latin typeface="Trebuchet MS"/>
                <a:cs typeface="Trebuchet MS"/>
              </a:rPr>
              <a:t>а</a:t>
            </a:r>
            <a:r>
              <a:rPr sz="1500" b="1" spc="110" dirty="0">
                <a:solidFill>
                  <a:srgbClr val="2A1262"/>
                </a:solidFill>
                <a:latin typeface="Trebuchet MS"/>
                <a:cs typeface="Trebuchet MS"/>
              </a:rPr>
              <a:t>ж</a:t>
            </a:r>
            <a:r>
              <a:rPr sz="1500" b="1" spc="25" dirty="0">
                <a:solidFill>
                  <a:srgbClr val="2A1262"/>
                </a:solidFill>
                <a:latin typeface="Trebuchet MS"/>
                <a:cs typeface="Trebuchet MS"/>
              </a:rPr>
              <a:t>д</a:t>
            </a:r>
            <a:r>
              <a:rPr sz="1500" b="1" spc="30" dirty="0">
                <a:solidFill>
                  <a:srgbClr val="2A1262"/>
                </a:solidFill>
                <a:latin typeface="Trebuchet MS"/>
                <a:cs typeface="Trebuchet MS"/>
              </a:rPr>
              <a:t>а</a:t>
            </a:r>
            <a:r>
              <a:rPr sz="1500" b="1" spc="25" dirty="0">
                <a:solidFill>
                  <a:srgbClr val="2A1262"/>
                </a:solidFill>
                <a:latin typeface="Trebuchet MS"/>
                <a:cs typeface="Trebuchet MS"/>
              </a:rPr>
              <a:t>н</a:t>
            </a:r>
            <a:r>
              <a:rPr sz="1500" b="1" spc="-135" dirty="0">
                <a:solidFill>
                  <a:srgbClr val="2A1262"/>
                </a:solidFill>
                <a:latin typeface="Trebuchet MS"/>
                <a:cs typeface="Trebuchet MS"/>
              </a:rPr>
              <a:t> </a:t>
            </a:r>
            <a:r>
              <a:rPr sz="1500" b="1" spc="25" dirty="0">
                <a:solidFill>
                  <a:srgbClr val="2A1262"/>
                </a:solidFill>
                <a:latin typeface="Trebuchet MS"/>
                <a:cs typeface="Trebuchet MS"/>
              </a:rPr>
              <a:t>д</a:t>
            </a:r>
            <a:r>
              <a:rPr sz="1500" b="1" spc="-5" dirty="0">
                <a:solidFill>
                  <a:srgbClr val="2A1262"/>
                </a:solidFill>
                <a:latin typeface="Trebuchet MS"/>
                <a:cs typeface="Trebuchet MS"/>
              </a:rPr>
              <a:t>л</a:t>
            </a:r>
            <a:r>
              <a:rPr sz="1500" b="1" spc="35" dirty="0">
                <a:solidFill>
                  <a:srgbClr val="2A1262"/>
                </a:solidFill>
                <a:latin typeface="Trebuchet MS"/>
                <a:cs typeface="Trebuchet MS"/>
              </a:rPr>
              <a:t>я</a:t>
            </a:r>
            <a:r>
              <a:rPr sz="1500" b="1" spc="-135" dirty="0">
                <a:solidFill>
                  <a:srgbClr val="2A1262"/>
                </a:solidFill>
                <a:latin typeface="Trebuchet MS"/>
                <a:cs typeface="Trebuchet MS"/>
              </a:rPr>
              <a:t> </a:t>
            </a:r>
            <a:r>
              <a:rPr sz="1500" b="1" spc="-30" dirty="0">
                <a:solidFill>
                  <a:srgbClr val="2A1262"/>
                </a:solidFill>
                <a:latin typeface="Trebuchet MS"/>
                <a:cs typeface="Trebuchet MS"/>
              </a:rPr>
              <a:t>о</a:t>
            </a:r>
            <a:r>
              <a:rPr sz="1500" b="1" spc="-5" dirty="0">
                <a:solidFill>
                  <a:srgbClr val="2A1262"/>
                </a:solidFill>
                <a:latin typeface="Trebuchet MS"/>
                <a:cs typeface="Trebuchet MS"/>
              </a:rPr>
              <a:t>п</a:t>
            </a:r>
            <a:r>
              <a:rPr sz="1500" b="1" spc="10" dirty="0">
                <a:solidFill>
                  <a:srgbClr val="2A1262"/>
                </a:solidFill>
                <a:latin typeface="Trebuchet MS"/>
                <a:cs typeface="Trebuchet MS"/>
              </a:rPr>
              <a:t>р</a:t>
            </a:r>
            <a:r>
              <a:rPr sz="1500" b="1" spc="-45" dirty="0">
                <a:solidFill>
                  <a:srgbClr val="2A1262"/>
                </a:solidFill>
                <a:latin typeface="Trebuchet MS"/>
                <a:cs typeface="Trebuchet MS"/>
              </a:rPr>
              <a:t>е</a:t>
            </a:r>
            <a:r>
              <a:rPr sz="1500" b="1" spc="25" dirty="0">
                <a:solidFill>
                  <a:srgbClr val="2A1262"/>
                </a:solidFill>
                <a:latin typeface="Trebuchet MS"/>
                <a:cs typeface="Trebuchet MS"/>
              </a:rPr>
              <a:t>д</a:t>
            </a:r>
            <a:r>
              <a:rPr sz="1500" b="1" spc="-45" dirty="0">
                <a:solidFill>
                  <a:srgbClr val="2A1262"/>
                </a:solidFill>
                <a:latin typeface="Trebuchet MS"/>
                <a:cs typeface="Trebuchet MS"/>
              </a:rPr>
              <a:t>е</a:t>
            </a:r>
            <a:r>
              <a:rPr sz="1500" b="1" spc="-5" dirty="0">
                <a:solidFill>
                  <a:srgbClr val="2A1262"/>
                </a:solidFill>
                <a:latin typeface="Trebuchet MS"/>
                <a:cs typeface="Trebuchet MS"/>
              </a:rPr>
              <a:t>л</a:t>
            </a:r>
            <a:r>
              <a:rPr sz="1500" b="1" spc="-45" dirty="0">
                <a:solidFill>
                  <a:srgbClr val="2A1262"/>
                </a:solidFill>
                <a:latin typeface="Trebuchet MS"/>
                <a:cs typeface="Trebuchet MS"/>
              </a:rPr>
              <a:t>е</a:t>
            </a:r>
            <a:r>
              <a:rPr sz="1500" b="1" spc="5" dirty="0">
                <a:solidFill>
                  <a:srgbClr val="2A1262"/>
                </a:solidFill>
                <a:latin typeface="Trebuchet MS"/>
                <a:cs typeface="Trebuchet MS"/>
              </a:rPr>
              <a:t>н</a:t>
            </a:r>
            <a:r>
              <a:rPr sz="1500" b="1" spc="-5" dirty="0">
                <a:solidFill>
                  <a:srgbClr val="2A1262"/>
                </a:solidFill>
                <a:latin typeface="Trebuchet MS"/>
                <a:cs typeface="Trebuchet MS"/>
              </a:rPr>
              <a:t>и</a:t>
            </a:r>
            <a:r>
              <a:rPr sz="1500" b="1" spc="25" dirty="0">
                <a:solidFill>
                  <a:srgbClr val="2A1262"/>
                </a:solidFill>
                <a:latin typeface="Trebuchet MS"/>
                <a:cs typeface="Trebuchet MS"/>
              </a:rPr>
              <a:t>я  </a:t>
            </a:r>
            <a:r>
              <a:rPr sz="1500" b="1" spc="5" dirty="0">
                <a:solidFill>
                  <a:srgbClr val="2A1262"/>
                </a:solidFill>
                <a:latin typeface="Trebuchet MS"/>
                <a:cs typeface="Trebuchet MS"/>
              </a:rPr>
              <a:t>н</a:t>
            </a:r>
            <a:r>
              <a:rPr sz="1500" b="1" spc="30" dirty="0">
                <a:solidFill>
                  <a:srgbClr val="2A1262"/>
                </a:solidFill>
                <a:latin typeface="Trebuchet MS"/>
                <a:cs typeface="Trebuchet MS"/>
              </a:rPr>
              <a:t>а</a:t>
            </a:r>
            <a:r>
              <a:rPr sz="1500" b="1" spc="-5" dirty="0">
                <a:solidFill>
                  <a:srgbClr val="2A1262"/>
                </a:solidFill>
                <a:latin typeface="Trebuchet MS"/>
                <a:cs typeface="Trebuchet MS"/>
              </a:rPr>
              <a:t>п</a:t>
            </a:r>
            <a:r>
              <a:rPr sz="1500" b="1" spc="10" dirty="0">
                <a:solidFill>
                  <a:srgbClr val="2A1262"/>
                </a:solidFill>
                <a:latin typeface="Trebuchet MS"/>
                <a:cs typeface="Trebuchet MS"/>
              </a:rPr>
              <a:t>р</a:t>
            </a:r>
            <a:r>
              <a:rPr sz="1500" b="1" spc="30" dirty="0">
                <a:solidFill>
                  <a:srgbClr val="2A1262"/>
                </a:solidFill>
                <a:latin typeface="Trebuchet MS"/>
                <a:cs typeface="Trebuchet MS"/>
              </a:rPr>
              <a:t>а</a:t>
            </a:r>
            <a:r>
              <a:rPr sz="1500" b="1" spc="25" dirty="0">
                <a:solidFill>
                  <a:srgbClr val="2A1262"/>
                </a:solidFill>
                <a:latin typeface="Trebuchet MS"/>
                <a:cs typeface="Trebuchet MS"/>
              </a:rPr>
              <a:t>в</a:t>
            </a:r>
            <a:r>
              <a:rPr sz="1500" b="1" spc="-5" dirty="0">
                <a:solidFill>
                  <a:srgbClr val="2A1262"/>
                </a:solidFill>
                <a:latin typeface="Trebuchet MS"/>
                <a:cs typeface="Trebuchet MS"/>
              </a:rPr>
              <a:t>л</a:t>
            </a:r>
            <a:r>
              <a:rPr sz="1500" b="1" spc="-45" dirty="0">
                <a:solidFill>
                  <a:srgbClr val="2A1262"/>
                </a:solidFill>
                <a:latin typeface="Trebuchet MS"/>
                <a:cs typeface="Trebuchet MS"/>
              </a:rPr>
              <a:t>е</a:t>
            </a:r>
            <a:r>
              <a:rPr sz="1500" b="1" spc="5" dirty="0">
                <a:solidFill>
                  <a:srgbClr val="2A1262"/>
                </a:solidFill>
                <a:latin typeface="Trebuchet MS"/>
                <a:cs typeface="Trebuchet MS"/>
              </a:rPr>
              <a:t>н</a:t>
            </a:r>
            <a:r>
              <a:rPr sz="1500" b="1" spc="-5" dirty="0">
                <a:solidFill>
                  <a:srgbClr val="2A1262"/>
                </a:solidFill>
                <a:latin typeface="Trebuchet MS"/>
                <a:cs typeface="Trebuchet MS"/>
              </a:rPr>
              <a:t>и</a:t>
            </a:r>
            <a:r>
              <a:rPr sz="1500" b="1" spc="35" dirty="0">
                <a:solidFill>
                  <a:srgbClr val="2A1262"/>
                </a:solidFill>
                <a:latin typeface="Trebuchet MS"/>
                <a:cs typeface="Trebuchet MS"/>
              </a:rPr>
              <a:t>я</a:t>
            </a:r>
            <a:r>
              <a:rPr sz="1500" b="1" spc="-135" dirty="0">
                <a:solidFill>
                  <a:srgbClr val="2A1262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2A1262"/>
                </a:solidFill>
                <a:latin typeface="Trebuchet MS"/>
                <a:cs typeface="Trebuchet MS"/>
              </a:rPr>
              <a:t>их</a:t>
            </a:r>
            <a:r>
              <a:rPr sz="1500" b="1" spc="-135" dirty="0">
                <a:solidFill>
                  <a:srgbClr val="2A1262"/>
                </a:solidFill>
                <a:latin typeface="Trebuchet MS"/>
                <a:cs typeface="Trebuchet MS"/>
              </a:rPr>
              <a:t> </a:t>
            </a:r>
            <a:r>
              <a:rPr sz="1500" b="1" spc="110" dirty="0">
                <a:solidFill>
                  <a:srgbClr val="2A1262"/>
                </a:solidFill>
                <a:latin typeface="Trebuchet MS"/>
                <a:cs typeface="Trebuchet MS"/>
              </a:rPr>
              <a:t>ж</a:t>
            </a:r>
            <a:r>
              <a:rPr sz="1500" b="1" spc="-45" dirty="0">
                <a:solidFill>
                  <a:srgbClr val="2A1262"/>
                </a:solidFill>
                <a:latin typeface="Trebuchet MS"/>
                <a:cs typeface="Trebuchet MS"/>
              </a:rPr>
              <a:t>е</a:t>
            </a:r>
            <a:r>
              <a:rPr sz="1500" b="1" spc="-5" dirty="0">
                <a:solidFill>
                  <a:srgbClr val="2A1262"/>
                </a:solidFill>
                <a:latin typeface="Trebuchet MS"/>
                <a:cs typeface="Trebuchet MS"/>
              </a:rPr>
              <a:t>л</a:t>
            </a:r>
            <a:r>
              <a:rPr sz="1500" b="1" spc="30" dirty="0">
                <a:solidFill>
                  <a:srgbClr val="2A1262"/>
                </a:solidFill>
                <a:latin typeface="Trebuchet MS"/>
                <a:cs typeface="Trebuchet MS"/>
              </a:rPr>
              <a:t>а</a:t>
            </a:r>
            <a:r>
              <a:rPr sz="1500" b="1" spc="-45" dirty="0">
                <a:solidFill>
                  <a:srgbClr val="2A1262"/>
                </a:solidFill>
                <a:latin typeface="Trebuchet MS"/>
                <a:cs typeface="Trebuchet MS"/>
              </a:rPr>
              <a:t>е</a:t>
            </a:r>
            <a:r>
              <a:rPr sz="1500" b="1" spc="-15" dirty="0">
                <a:solidFill>
                  <a:srgbClr val="2A1262"/>
                </a:solidFill>
                <a:latin typeface="Trebuchet MS"/>
                <a:cs typeface="Trebuchet MS"/>
              </a:rPr>
              <a:t>м</a:t>
            </a:r>
            <a:r>
              <a:rPr sz="1500" b="1" spc="-30" dirty="0">
                <a:solidFill>
                  <a:srgbClr val="2A1262"/>
                </a:solidFill>
                <a:latin typeface="Trebuchet MS"/>
                <a:cs typeface="Trebuchet MS"/>
              </a:rPr>
              <a:t>о</a:t>
            </a:r>
            <a:r>
              <a:rPr sz="1500" b="1" spc="10" dirty="0">
                <a:solidFill>
                  <a:srgbClr val="2A1262"/>
                </a:solidFill>
                <a:latin typeface="Trebuchet MS"/>
                <a:cs typeface="Trebuchet MS"/>
              </a:rPr>
              <a:t>й  </a:t>
            </a:r>
            <a:r>
              <a:rPr sz="1500" b="1" spc="-20" dirty="0">
                <a:solidFill>
                  <a:srgbClr val="2A1262"/>
                </a:solidFill>
                <a:latin typeface="Trebuchet MS"/>
                <a:cs typeface="Trebuchet MS"/>
              </a:rPr>
              <a:t>с</a:t>
            </a:r>
            <a:r>
              <a:rPr sz="1500" b="1" spc="-30" dirty="0">
                <a:solidFill>
                  <a:srgbClr val="2A1262"/>
                </a:solidFill>
                <a:latin typeface="Trebuchet MS"/>
                <a:cs typeface="Trebuchet MS"/>
              </a:rPr>
              <a:t>о</a:t>
            </a:r>
            <a:r>
              <a:rPr sz="1500" b="1" spc="25" dirty="0">
                <a:solidFill>
                  <a:srgbClr val="2A1262"/>
                </a:solidFill>
                <a:latin typeface="Trebuchet MS"/>
                <a:cs typeface="Trebuchet MS"/>
              </a:rPr>
              <a:t>ц</a:t>
            </a:r>
            <a:r>
              <a:rPr sz="1500" b="1" spc="-5" dirty="0">
                <a:solidFill>
                  <a:srgbClr val="2A1262"/>
                </a:solidFill>
                <a:latin typeface="Trebuchet MS"/>
                <a:cs typeface="Trebuchet MS"/>
              </a:rPr>
              <a:t>и</a:t>
            </a:r>
            <a:r>
              <a:rPr sz="1500" b="1" spc="30" dirty="0">
                <a:solidFill>
                  <a:srgbClr val="2A1262"/>
                </a:solidFill>
                <a:latin typeface="Trebuchet MS"/>
                <a:cs typeface="Trebuchet MS"/>
              </a:rPr>
              <a:t>а</a:t>
            </a:r>
            <a:r>
              <a:rPr sz="1500" b="1" spc="-5" dirty="0">
                <a:solidFill>
                  <a:srgbClr val="2A1262"/>
                </a:solidFill>
                <a:latin typeface="Trebuchet MS"/>
                <a:cs typeface="Trebuchet MS"/>
              </a:rPr>
              <a:t>л</a:t>
            </a:r>
            <a:r>
              <a:rPr sz="1500" b="1" spc="10" dirty="0">
                <a:solidFill>
                  <a:srgbClr val="2A1262"/>
                </a:solidFill>
                <a:latin typeface="Trebuchet MS"/>
                <a:cs typeface="Trebuchet MS"/>
              </a:rPr>
              <a:t>ь</a:t>
            </a:r>
            <a:r>
              <a:rPr sz="1500" b="1" spc="5" dirty="0">
                <a:solidFill>
                  <a:srgbClr val="2A1262"/>
                </a:solidFill>
                <a:latin typeface="Trebuchet MS"/>
                <a:cs typeface="Trebuchet MS"/>
              </a:rPr>
              <a:t>н</a:t>
            </a:r>
            <a:r>
              <a:rPr sz="1500" b="1" spc="-30" dirty="0">
                <a:solidFill>
                  <a:srgbClr val="2A1262"/>
                </a:solidFill>
                <a:latin typeface="Trebuchet MS"/>
                <a:cs typeface="Trebuchet MS"/>
              </a:rPr>
              <a:t>о</a:t>
            </a:r>
            <a:r>
              <a:rPr sz="1500" b="1" spc="15" dirty="0">
                <a:solidFill>
                  <a:srgbClr val="2A1262"/>
                </a:solidFill>
                <a:latin typeface="Trebuchet MS"/>
                <a:cs typeface="Trebuchet MS"/>
              </a:rPr>
              <a:t>й</a:t>
            </a:r>
            <a:r>
              <a:rPr sz="1500" b="1" spc="-135" dirty="0">
                <a:solidFill>
                  <a:srgbClr val="2A1262"/>
                </a:solidFill>
                <a:latin typeface="Trebuchet MS"/>
                <a:cs typeface="Trebuchet MS"/>
              </a:rPr>
              <a:t> </a:t>
            </a:r>
            <a:r>
              <a:rPr sz="1500" b="1" spc="25" dirty="0">
                <a:solidFill>
                  <a:srgbClr val="2A1262"/>
                </a:solidFill>
                <a:latin typeface="Trebuchet MS"/>
                <a:cs typeface="Trebuchet MS"/>
              </a:rPr>
              <a:t>д</a:t>
            </a:r>
            <a:r>
              <a:rPr sz="1500" b="1" spc="-45" dirty="0">
                <a:solidFill>
                  <a:srgbClr val="2A1262"/>
                </a:solidFill>
                <a:latin typeface="Trebuchet MS"/>
                <a:cs typeface="Trebuchet MS"/>
              </a:rPr>
              <a:t>е</a:t>
            </a:r>
            <a:r>
              <a:rPr sz="1500" b="1" spc="15" dirty="0">
                <a:solidFill>
                  <a:srgbClr val="2A1262"/>
                </a:solidFill>
                <a:latin typeface="Trebuchet MS"/>
                <a:cs typeface="Trebuchet MS"/>
              </a:rPr>
              <a:t>я</a:t>
            </a:r>
            <a:r>
              <a:rPr sz="1500" b="1" spc="-15" dirty="0">
                <a:solidFill>
                  <a:srgbClr val="2A1262"/>
                </a:solidFill>
                <a:latin typeface="Trebuchet MS"/>
                <a:cs typeface="Trebuchet MS"/>
              </a:rPr>
              <a:t>т</a:t>
            </a:r>
            <a:r>
              <a:rPr sz="1500" b="1" spc="-45" dirty="0">
                <a:solidFill>
                  <a:srgbClr val="2A1262"/>
                </a:solidFill>
                <a:latin typeface="Trebuchet MS"/>
                <a:cs typeface="Trebuchet MS"/>
              </a:rPr>
              <a:t>е</a:t>
            </a:r>
            <a:r>
              <a:rPr sz="1500" b="1" spc="-5" dirty="0">
                <a:solidFill>
                  <a:srgbClr val="2A1262"/>
                </a:solidFill>
                <a:latin typeface="Trebuchet MS"/>
                <a:cs typeface="Trebuchet MS"/>
              </a:rPr>
              <a:t>л</a:t>
            </a:r>
            <a:r>
              <a:rPr sz="1500" b="1" spc="10" dirty="0">
                <a:solidFill>
                  <a:srgbClr val="2A1262"/>
                </a:solidFill>
                <a:latin typeface="Trebuchet MS"/>
                <a:cs typeface="Trebuchet MS"/>
              </a:rPr>
              <a:t>ь</a:t>
            </a:r>
            <a:r>
              <a:rPr sz="1500" b="1" spc="5" dirty="0">
                <a:solidFill>
                  <a:srgbClr val="2A1262"/>
                </a:solidFill>
                <a:latin typeface="Trebuchet MS"/>
                <a:cs typeface="Trebuchet MS"/>
              </a:rPr>
              <a:t>н</a:t>
            </a:r>
            <a:r>
              <a:rPr sz="1500" b="1" spc="-30" dirty="0">
                <a:solidFill>
                  <a:srgbClr val="2A1262"/>
                </a:solidFill>
                <a:latin typeface="Trebuchet MS"/>
                <a:cs typeface="Trebuchet MS"/>
              </a:rPr>
              <a:t>о</a:t>
            </a:r>
            <a:r>
              <a:rPr sz="1500" b="1" spc="-20" dirty="0">
                <a:solidFill>
                  <a:srgbClr val="2A1262"/>
                </a:solidFill>
                <a:latin typeface="Trebuchet MS"/>
                <a:cs typeface="Trebuchet MS"/>
              </a:rPr>
              <a:t>с</a:t>
            </a:r>
            <a:r>
              <a:rPr sz="1500" b="1" spc="-15" dirty="0">
                <a:solidFill>
                  <a:srgbClr val="2A1262"/>
                </a:solidFill>
                <a:latin typeface="Trebuchet MS"/>
                <a:cs typeface="Trebuchet MS"/>
              </a:rPr>
              <a:t>т</a:t>
            </a:r>
            <a:r>
              <a:rPr sz="1500" b="1" spc="15" dirty="0">
                <a:solidFill>
                  <a:srgbClr val="2A1262"/>
                </a:solidFill>
                <a:latin typeface="Trebuchet MS"/>
                <a:cs typeface="Trebuchet MS"/>
              </a:rPr>
              <a:t>и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96324" y="2820236"/>
            <a:ext cx="233108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500" b="1" dirty="0">
                <a:solidFill>
                  <a:srgbClr val="2A1262"/>
                </a:solidFill>
                <a:latin typeface="Trebuchet MS"/>
                <a:cs typeface="Trebuchet MS"/>
              </a:rPr>
              <a:t>Осуществлять </a:t>
            </a:r>
            <a:r>
              <a:rPr sz="1500" b="1" spc="5" dirty="0">
                <a:solidFill>
                  <a:srgbClr val="2A1262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2A1262"/>
                </a:solidFill>
                <a:latin typeface="Trebuchet MS"/>
                <a:cs typeface="Trebuchet MS"/>
              </a:rPr>
              <a:t>консультирование </a:t>
            </a:r>
            <a:r>
              <a:rPr sz="1500" b="1" dirty="0">
                <a:solidFill>
                  <a:srgbClr val="2A1262"/>
                </a:solidFill>
                <a:latin typeface="Trebuchet MS"/>
                <a:cs typeface="Trebuchet MS"/>
              </a:rPr>
              <a:t> </a:t>
            </a:r>
            <a:r>
              <a:rPr sz="1500" b="1" spc="-45" dirty="0">
                <a:solidFill>
                  <a:srgbClr val="2A1262"/>
                </a:solidFill>
                <a:latin typeface="Trebuchet MS"/>
                <a:cs typeface="Trebuchet MS"/>
              </a:rPr>
              <a:t>б</a:t>
            </a:r>
            <a:r>
              <a:rPr sz="1500" b="1" spc="-5" dirty="0">
                <a:solidFill>
                  <a:srgbClr val="2A1262"/>
                </a:solidFill>
                <a:latin typeface="Trebuchet MS"/>
                <a:cs typeface="Trebuchet MS"/>
              </a:rPr>
              <a:t>л</a:t>
            </a:r>
            <a:r>
              <a:rPr sz="1500" b="1" spc="30" dirty="0">
                <a:solidFill>
                  <a:srgbClr val="2A1262"/>
                </a:solidFill>
                <a:latin typeface="Trebuchet MS"/>
                <a:cs typeface="Trebuchet MS"/>
              </a:rPr>
              <a:t>а</a:t>
            </a:r>
            <a:r>
              <a:rPr sz="1500" b="1" spc="-50" dirty="0">
                <a:solidFill>
                  <a:srgbClr val="2A1262"/>
                </a:solidFill>
                <a:latin typeface="Trebuchet MS"/>
                <a:cs typeface="Trebuchet MS"/>
              </a:rPr>
              <a:t>г</a:t>
            </a:r>
            <a:r>
              <a:rPr sz="1500" b="1" spc="-30" dirty="0">
                <a:solidFill>
                  <a:srgbClr val="2A1262"/>
                </a:solidFill>
                <a:latin typeface="Trebuchet MS"/>
                <a:cs typeface="Trebuchet MS"/>
              </a:rPr>
              <a:t>о</a:t>
            </a:r>
            <a:r>
              <a:rPr sz="1500" b="1" spc="-5" dirty="0">
                <a:solidFill>
                  <a:srgbClr val="2A1262"/>
                </a:solidFill>
                <a:latin typeface="Trebuchet MS"/>
                <a:cs typeface="Trebuchet MS"/>
              </a:rPr>
              <a:t>п</a:t>
            </a:r>
            <a:r>
              <a:rPr sz="1500" b="1" spc="-30" dirty="0">
                <a:solidFill>
                  <a:srgbClr val="2A1262"/>
                </a:solidFill>
                <a:latin typeface="Trebuchet MS"/>
                <a:cs typeface="Trebuchet MS"/>
              </a:rPr>
              <a:t>о</a:t>
            </a:r>
            <a:r>
              <a:rPr sz="1500" b="1" spc="-5" dirty="0">
                <a:solidFill>
                  <a:srgbClr val="2A1262"/>
                </a:solidFill>
                <a:latin typeface="Trebuchet MS"/>
                <a:cs typeface="Trebuchet MS"/>
              </a:rPr>
              <a:t>л</a:t>
            </a:r>
            <a:r>
              <a:rPr sz="1500" b="1" spc="-35" dirty="0">
                <a:solidFill>
                  <a:srgbClr val="2A1262"/>
                </a:solidFill>
                <a:latin typeface="Trebuchet MS"/>
                <a:cs typeface="Trebuchet MS"/>
              </a:rPr>
              <a:t>у</a:t>
            </a:r>
            <a:r>
              <a:rPr sz="1500" b="1" spc="-5" dirty="0">
                <a:solidFill>
                  <a:srgbClr val="2A1262"/>
                </a:solidFill>
                <a:latin typeface="Trebuchet MS"/>
                <a:cs typeface="Trebuchet MS"/>
              </a:rPr>
              <a:t>ч</a:t>
            </a:r>
            <a:r>
              <a:rPr sz="1500" b="1" spc="30" dirty="0">
                <a:solidFill>
                  <a:srgbClr val="2A1262"/>
                </a:solidFill>
                <a:latin typeface="Trebuchet MS"/>
                <a:cs typeface="Trebuchet MS"/>
              </a:rPr>
              <a:t>а</a:t>
            </a:r>
            <a:r>
              <a:rPr sz="1500" b="1" spc="-15" dirty="0">
                <a:solidFill>
                  <a:srgbClr val="2A1262"/>
                </a:solidFill>
                <a:latin typeface="Trebuchet MS"/>
                <a:cs typeface="Trebuchet MS"/>
              </a:rPr>
              <a:t>т</a:t>
            </a:r>
            <a:r>
              <a:rPr sz="1500" b="1" spc="-45" dirty="0">
                <a:solidFill>
                  <a:srgbClr val="2A1262"/>
                </a:solidFill>
                <a:latin typeface="Trebuchet MS"/>
                <a:cs typeface="Trebuchet MS"/>
              </a:rPr>
              <a:t>е</a:t>
            </a:r>
            <a:r>
              <a:rPr sz="1500" b="1" spc="-5" dirty="0">
                <a:solidFill>
                  <a:srgbClr val="2A1262"/>
                </a:solidFill>
                <a:latin typeface="Trebuchet MS"/>
                <a:cs typeface="Trebuchet MS"/>
              </a:rPr>
              <a:t>л</a:t>
            </a:r>
            <a:r>
              <a:rPr sz="1500" b="1" spc="-45" dirty="0">
                <a:solidFill>
                  <a:srgbClr val="2A1262"/>
                </a:solidFill>
                <a:latin typeface="Trebuchet MS"/>
                <a:cs typeface="Trebuchet MS"/>
              </a:rPr>
              <a:t>е</a:t>
            </a:r>
            <a:r>
              <a:rPr sz="1500" b="1" spc="15" dirty="0">
                <a:solidFill>
                  <a:srgbClr val="2A1262"/>
                </a:solidFill>
                <a:latin typeface="Trebuchet MS"/>
                <a:cs typeface="Trebuchet MS"/>
              </a:rPr>
              <a:t>й</a:t>
            </a:r>
            <a:r>
              <a:rPr sz="1500" b="1" spc="-135" dirty="0">
                <a:solidFill>
                  <a:srgbClr val="2A1262"/>
                </a:solidFill>
                <a:latin typeface="Trebuchet MS"/>
                <a:cs typeface="Trebuchet MS"/>
              </a:rPr>
              <a:t> </a:t>
            </a:r>
            <a:r>
              <a:rPr sz="1500" b="1" spc="-10" dirty="0">
                <a:solidFill>
                  <a:srgbClr val="2A1262"/>
                </a:solidFill>
                <a:latin typeface="Trebuchet MS"/>
                <a:cs typeface="Trebuchet MS"/>
              </a:rPr>
              <a:t>о  </a:t>
            </a:r>
            <a:r>
              <a:rPr sz="1500" b="1" spc="-5" dirty="0">
                <a:solidFill>
                  <a:srgbClr val="2A1262"/>
                </a:solidFill>
                <a:latin typeface="Trebuchet MS"/>
                <a:cs typeface="Trebuchet MS"/>
              </a:rPr>
              <a:t>пл</a:t>
            </a:r>
            <a:r>
              <a:rPr sz="1500" b="1" spc="30" dirty="0">
                <a:solidFill>
                  <a:srgbClr val="2A1262"/>
                </a:solidFill>
                <a:latin typeface="Trebuchet MS"/>
                <a:cs typeface="Trebuchet MS"/>
              </a:rPr>
              <a:t>а</a:t>
            </a:r>
            <a:r>
              <a:rPr sz="1500" b="1" spc="-15" dirty="0">
                <a:solidFill>
                  <a:srgbClr val="2A1262"/>
                </a:solidFill>
                <a:latin typeface="Trebuchet MS"/>
                <a:cs typeface="Trebuchet MS"/>
              </a:rPr>
              <a:t>т</a:t>
            </a:r>
            <a:r>
              <a:rPr sz="1500" b="1" spc="-10" dirty="0">
                <a:solidFill>
                  <a:srgbClr val="2A1262"/>
                </a:solidFill>
                <a:latin typeface="Trebuchet MS"/>
                <a:cs typeface="Trebuchet MS"/>
              </a:rPr>
              <a:t>ф</a:t>
            </a:r>
            <a:r>
              <a:rPr sz="1500" b="1" spc="-30" dirty="0">
                <a:solidFill>
                  <a:srgbClr val="2A1262"/>
                </a:solidFill>
                <a:latin typeface="Trebuchet MS"/>
                <a:cs typeface="Trebuchet MS"/>
              </a:rPr>
              <a:t>о</a:t>
            </a:r>
            <a:r>
              <a:rPr sz="1500" b="1" spc="10" dirty="0">
                <a:solidFill>
                  <a:srgbClr val="2A1262"/>
                </a:solidFill>
                <a:latin typeface="Trebuchet MS"/>
                <a:cs typeface="Trebuchet MS"/>
              </a:rPr>
              <a:t>р</a:t>
            </a:r>
            <a:r>
              <a:rPr sz="1500" b="1" spc="-15" dirty="0">
                <a:solidFill>
                  <a:srgbClr val="2A1262"/>
                </a:solidFill>
                <a:latin typeface="Trebuchet MS"/>
                <a:cs typeface="Trebuchet MS"/>
              </a:rPr>
              <a:t>м</a:t>
            </a:r>
            <a:r>
              <a:rPr sz="1500" b="1" spc="-25" dirty="0">
                <a:solidFill>
                  <a:srgbClr val="2A1262"/>
                </a:solidFill>
                <a:latin typeface="Trebuchet MS"/>
                <a:cs typeface="Trebuchet MS"/>
              </a:rPr>
              <a:t>е</a:t>
            </a:r>
            <a:r>
              <a:rPr sz="1500" b="1" spc="-135" dirty="0">
                <a:solidFill>
                  <a:srgbClr val="2A1262"/>
                </a:solidFill>
                <a:latin typeface="Trebuchet MS"/>
                <a:cs typeface="Trebuchet MS"/>
              </a:rPr>
              <a:t> </a:t>
            </a:r>
            <a:r>
              <a:rPr sz="1500" b="1" spc="-65" dirty="0">
                <a:solidFill>
                  <a:srgbClr val="2A1262"/>
                </a:solidFill>
                <a:latin typeface="Trebuchet MS"/>
                <a:cs typeface="Trebuchet MS"/>
              </a:rPr>
              <a:t>«</a:t>
            </a:r>
            <a:r>
              <a:rPr sz="1500" b="1" spc="105" dirty="0">
                <a:solidFill>
                  <a:srgbClr val="2A1262"/>
                </a:solidFill>
                <a:latin typeface="Trebuchet MS"/>
                <a:cs typeface="Trebuchet MS"/>
              </a:rPr>
              <a:t>Д</a:t>
            </a:r>
            <a:r>
              <a:rPr sz="1500" b="1" spc="-5" dirty="0">
                <a:solidFill>
                  <a:srgbClr val="2A1262"/>
                </a:solidFill>
                <a:latin typeface="Trebuchet MS"/>
                <a:cs typeface="Trebuchet MS"/>
              </a:rPr>
              <a:t>О</a:t>
            </a:r>
            <a:r>
              <a:rPr sz="1500" b="1" spc="65" dirty="0">
                <a:solidFill>
                  <a:srgbClr val="2A1262"/>
                </a:solidFill>
                <a:latin typeface="Trebuchet MS"/>
                <a:cs typeface="Trebuchet MS"/>
              </a:rPr>
              <a:t>Б</a:t>
            </a:r>
            <a:r>
              <a:rPr sz="1500" b="1" spc="80" dirty="0">
                <a:solidFill>
                  <a:srgbClr val="2A1262"/>
                </a:solidFill>
                <a:latin typeface="Trebuchet MS"/>
                <a:cs typeface="Trebuchet MS"/>
              </a:rPr>
              <a:t>Р</a:t>
            </a:r>
            <a:r>
              <a:rPr sz="1500" b="1" spc="-5" dirty="0">
                <a:solidFill>
                  <a:srgbClr val="2A1262"/>
                </a:solidFill>
                <a:latin typeface="Trebuchet MS"/>
                <a:cs typeface="Trebuchet MS"/>
              </a:rPr>
              <a:t>О</a:t>
            </a:r>
            <a:r>
              <a:rPr sz="1500" b="1" spc="-110" dirty="0">
                <a:solidFill>
                  <a:srgbClr val="2A1262"/>
                </a:solidFill>
                <a:latin typeface="Trebuchet MS"/>
                <a:cs typeface="Trebuchet MS"/>
              </a:rPr>
              <a:t>.</a:t>
            </a:r>
            <a:r>
              <a:rPr sz="1500" b="1" spc="80" dirty="0">
                <a:solidFill>
                  <a:srgbClr val="2A1262"/>
                </a:solidFill>
                <a:latin typeface="Trebuchet MS"/>
                <a:cs typeface="Trebuchet MS"/>
              </a:rPr>
              <a:t>Р</a:t>
            </a:r>
            <a:r>
              <a:rPr sz="1500" b="1" spc="150" dirty="0">
                <a:solidFill>
                  <a:srgbClr val="2A1262"/>
                </a:solidFill>
                <a:latin typeface="Trebuchet MS"/>
                <a:cs typeface="Trebuchet MS"/>
              </a:rPr>
              <a:t>Ф</a:t>
            </a:r>
            <a:r>
              <a:rPr sz="1500" b="1" spc="-45" dirty="0">
                <a:solidFill>
                  <a:srgbClr val="2A1262"/>
                </a:solidFill>
                <a:latin typeface="Trebuchet MS"/>
                <a:cs typeface="Trebuchet MS"/>
              </a:rPr>
              <a:t>»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96399" y="5472641"/>
            <a:ext cx="276542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2A1262"/>
                </a:solidFill>
                <a:latin typeface="Trebuchet MS"/>
                <a:cs typeface="Trebuchet MS"/>
              </a:rPr>
              <a:t>О</a:t>
            </a:r>
            <a:r>
              <a:rPr sz="1500" b="1" spc="45" dirty="0">
                <a:solidFill>
                  <a:srgbClr val="2A1262"/>
                </a:solidFill>
                <a:latin typeface="Trebuchet MS"/>
                <a:cs typeface="Trebuchet MS"/>
              </a:rPr>
              <a:t>к</a:t>
            </a:r>
            <a:r>
              <a:rPr sz="1500" b="1" spc="30" dirty="0">
                <a:solidFill>
                  <a:srgbClr val="2A1262"/>
                </a:solidFill>
                <a:latin typeface="Trebuchet MS"/>
                <a:cs typeface="Trebuchet MS"/>
              </a:rPr>
              <a:t>а</a:t>
            </a:r>
            <a:r>
              <a:rPr sz="1500" b="1" spc="50" dirty="0">
                <a:solidFill>
                  <a:srgbClr val="2A1262"/>
                </a:solidFill>
                <a:latin typeface="Trebuchet MS"/>
                <a:cs typeface="Trebuchet MS"/>
              </a:rPr>
              <a:t>з</a:t>
            </a:r>
            <a:r>
              <a:rPr sz="1500" b="1" spc="70" dirty="0">
                <a:solidFill>
                  <a:srgbClr val="2A1262"/>
                </a:solidFill>
                <a:latin typeface="Trebuchet MS"/>
                <a:cs typeface="Trebuchet MS"/>
              </a:rPr>
              <a:t>ы</a:t>
            </a:r>
            <a:r>
              <a:rPr sz="1500" b="1" spc="25" dirty="0">
                <a:solidFill>
                  <a:srgbClr val="2A1262"/>
                </a:solidFill>
                <a:latin typeface="Trebuchet MS"/>
                <a:cs typeface="Trebuchet MS"/>
              </a:rPr>
              <a:t>в</a:t>
            </a:r>
            <a:r>
              <a:rPr sz="1500" b="1" spc="30" dirty="0">
                <a:solidFill>
                  <a:srgbClr val="2A1262"/>
                </a:solidFill>
                <a:latin typeface="Trebuchet MS"/>
                <a:cs typeface="Trebuchet MS"/>
              </a:rPr>
              <a:t>а</a:t>
            </a:r>
            <a:r>
              <a:rPr sz="1500" b="1" spc="-15" dirty="0">
                <a:solidFill>
                  <a:srgbClr val="2A1262"/>
                </a:solidFill>
                <a:latin typeface="Trebuchet MS"/>
                <a:cs typeface="Trebuchet MS"/>
              </a:rPr>
              <a:t>т</a:t>
            </a:r>
            <a:r>
              <a:rPr sz="1500" b="1" spc="30" dirty="0">
                <a:solidFill>
                  <a:srgbClr val="2A1262"/>
                </a:solidFill>
                <a:latin typeface="Trebuchet MS"/>
                <a:cs typeface="Trebuchet MS"/>
              </a:rPr>
              <a:t>ь</a:t>
            </a:r>
            <a:r>
              <a:rPr sz="1500" b="1" spc="-140" dirty="0">
                <a:solidFill>
                  <a:srgbClr val="2A1262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2A1262"/>
                </a:solidFill>
                <a:latin typeface="Trebuchet MS"/>
                <a:cs typeface="Trebuchet MS"/>
              </a:rPr>
              <a:t>п</a:t>
            </a:r>
            <a:r>
              <a:rPr sz="1500" b="1" spc="-30" dirty="0">
                <a:solidFill>
                  <a:srgbClr val="2A1262"/>
                </a:solidFill>
                <a:latin typeface="Trebuchet MS"/>
                <a:cs typeface="Trebuchet MS"/>
              </a:rPr>
              <a:t>о</a:t>
            </a:r>
            <a:r>
              <a:rPr sz="1500" b="1" spc="-15" dirty="0">
                <a:solidFill>
                  <a:srgbClr val="2A1262"/>
                </a:solidFill>
                <a:latin typeface="Trebuchet MS"/>
                <a:cs typeface="Trebuchet MS"/>
              </a:rPr>
              <a:t>м</a:t>
            </a:r>
            <a:r>
              <a:rPr sz="1500" b="1" spc="-30" dirty="0">
                <a:solidFill>
                  <a:srgbClr val="2A1262"/>
                </a:solidFill>
                <a:latin typeface="Trebuchet MS"/>
                <a:cs typeface="Trebuchet MS"/>
              </a:rPr>
              <a:t>о</a:t>
            </a:r>
            <a:r>
              <a:rPr sz="1500" b="1" spc="65" dirty="0">
                <a:solidFill>
                  <a:srgbClr val="2A1262"/>
                </a:solidFill>
                <a:latin typeface="Trebuchet MS"/>
                <a:cs typeface="Trebuchet MS"/>
              </a:rPr>
              <a:t>щ</a:t>
            </a:r>
            <a:r>
              <a:rPr sz="1500" b="1" spc="30" dirty="0">
                <a:solidFill>
                  <a:srgbClr val="2A1262"/>
                </a:solidFill>
                <a:latin typeface="Trebuchet MS"/>
                <a:cs typeface="Trebuchet MS"/>
              </a:rPr>
              <a:t>ь</a:t>
            </a:r>
            <a:r>
              <a:rPr sz="1500" b="1" spc="-140" dirty="0">
                <a:solidFill>
                  <a:srgbClr val="2A1262"/>
                </a:solidFill>
                <a:latin typeface="Trebuchet MS"/>
                <a:cs typeface="Trebuchet MS"/>
              </a:rPr>
              <a:t> </a:t>
            </a:r>
            <a:r>
              <a:rPr sz="1500" b="1" spc="45" dirty="0">
                <a:solidFill>
                  <a:srgbClr val="2A1262"/>
                </a:solidFill>
                <a:latin typeface="Trebuchet MS"/>
                <a:cs typeface="Trebuchet MS"/>
              </a:rPr>
              <a:t>в</a:t>
            </a:r>
            <a:r>
              <a:rPr sz="1500" b="1" spc="-140" dirty="0">
                <a:solidFill>
                  <a:srgbClr val="2A1262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2A1262"/>
                </a:solidFill>
                <a:latin typeface="Trebuchet MS"/>
                <a:cs typeface="Trebuchet MS"/>
              </a:rPr>
              <a:t>п</a:t>
            </a:r>
            <a:r>
              <a:rPr sz="1500" b="1" spc="-30" dirty="0">
                <a:solidFill>
                  <a:srgbClr val="2A1262"/>
                </a:solidFill>
                <a:latin typeface="Trebuchet MS"/>
                <a:cs typeface="Trebuchet MS"/>
              </a:rPr>
              <a:t>о</a:t>
            </a:r>
            <a:r>
              <a:rPr sz="1500" b="1" spc="25" dirty="0">
                <a:solidFill>
                  <a:srgbClr val="2A1262"/>
                </a:solidFill>
                <a:latin typeface="Trebuchet MS"/>
                <a:cs typeface="Trebuchet MS"/>
              </a:rPr>
              <a:t>д</a:t>
            </a:r>
            <a:r>
              <a:rPr sz="1500" b="1" spc="-45" dirty="0">
                <a:solidFill>
                  <a:srgbClr val="2A1262"/>
                </a:solidFill>
                <a:latin typeface="Trebuchet MS"/>
                <a:cs typeface="Trebuchet MS"/>
              </a:rPr>
              <a:t>б</a:t>
            </a:r>
            <a:r>
              <a:rPr sz="1500" b="1" spc="-30" dirty="0">
                <a:solidFill>
                  <a:srgbClr val="2A1262"/>
                </a:solidFill>
                <a:latin typeface="Trebuchet MS"/>
                <a:cs typeface="Trebuchet MS"/>
              </a:rPr>
              <a:t>о</a:t>
            </a:r>
            <a:r>
              <a:rPr sz="1500" b="1" spc="10" dirty="0">
                <a:solidFill>
                  <a:srgbClr val="2A1262"/>
                </a:solidFill>
                <a:latin typeface="Trebuchet MS"/>
                <a:cs typeface="Trebuchet MS"/>
              </a:rPr>
              <a:t>р</a:t>
            </a:r>
            <a:r>
              <a:rPr sz="1500" b="1" spc="-20" dirty="0">
                <a:solidFill>
                  <a:srgbClr val="2A1262"/>
                </a:solidFill>
                <a:latin typeface="Trebuchet MS"/>
                <a:cs typeface="Trebuchet MS"/>
              </a:rPr>
              <a:t>е  </a:t>
            </a:r>
            <a:r>
              <a:rPr sz="1500" b="1" spc="-5" dirty="0">
                <a:solidFill>
                  <a:srgbClr val="2A1262"/>
                </a:solidFill>
                <a:latin typeface="Trebuchet MS"/>
                <a:cs typeface="Trebuchet MS"/>
              </a:rPr>
              <a:t>п</a:t>
            </a:r>
            <a:r>
              <a:rPr sz="1500" b="1" spc="10" dirty="0">
                <a:solidFill>
                  <a:srgbClr val="2A1262"/>
                </a:solidFill>
                <a:latin typeface="Trebuchet MS"/>
                <a:cs typeface="Trebuchet MS"/>
              </a:rPr>
              <a:t>р</a:t>
            </a:r>
            <a:r>
              <a:rPr sz="1500" b="1" spc="-30" dirty="0">
                <a:solidFill>
                  <a:srgbClr val="2A1262"/>
                </a:solidFill>
                <a:latin typeface="Trebuchet MS"/>
                <a:cs typeface="Trebuchet MS"/>
              </a:rPr>
              <a:t>о</a:t>
            </a:r>
            <a:r>
              <a:rPr sz="1500" b="1" spc="-45" dirty="0">
                <a:solidFill>
                  <a:srgbClr val="2A1262"/>
                </a:solidFill>
                <a:latin typeface="Trebuchet MS"/>
                <a:cs typeface="Trebuchet MS"/>
              </a:rPr>
              <a:t>е</a:t>
            </a:r>
            <a:r>
              <a:rPr sz="1500" b="1" spc="45" dirty="0">
                <a:solidFill>
                  <a:srgbClr val="2A1262"/>
                </a:solidFill>
                <a:latin typeface="Trebuchet MS"/>
                <a:cs typeface="Trebuchet MS"/>
              </a:rPr>
              <a:t>к</a:t>
            </a:r>
            <a:r>
              <a:rPr sz="1500" b="1" spc="-15" dirty="0">
                <a:solidFill>
                  <a:srgbClr val="2A1262"/>
                </a:solidFill>
                <a:latin typeface="Trebuchet MS"/>
                <a:cs typeface="Trebuchet MS"/>
              </a:rPr>
              <a:t>т</a:t>
            </a:r>
            <a:r>
              <a:rPr sz="1500" b="1" spc="-30" dirty="0">
                <a:solidFill>
                  <a:srgbClr val="2A1262"/>
                </a:solidFill>
                <a:latin typeface="Trebuchet MS"/>
                <a:cs typeface="Trebuchet MS"/>
              </a:rPr>
              <a:t>о</a:t>
            </a:r>
            <a:r>
              <a:rPr sz="1500" b="1" spc="45" dirty="0">
                <a:solidFill>
                  <a:srgbClr val="2A1262"/>
                </a:solidFill>
                <a:latin typeface="Trebuchet MS"/>
                <a:cs typeface="Trebuchet MS"/>
              </a:rPr>
              <a:t>в</a:t>
            </a:r>
            <a:r>
              <a:rPr sz="1500" b="1" spc="195" dirty="0">
                <a:solidFill>
                  <a:srgbClr val="2A1262"/>
                </a:solidFill>
                <a:latin typeface="Trebuchet MS"/>
                <a:cs typeface="Trebuchet MS"/>
              </a:rPr>
              <a:t> </a:t>
            </a:r>
            <a:r>
              <a:rPr sz="1500" b="1" spc="15" dirty="0">
                <a:solidFill>
                  <a:srgbClr val="2A1262"/>
                </a:solidFill>
                <a:latin typeface="Trebuchet MS"/>
                <a:cs typeface="Trebuchet MS"/>
              </a:rPr>
              <a:t>и</a:t>
            </a:r>
            <a:r>
              <a:rPr sz="1500" b="1" spc="-140" dirty="0">
                <a:solidFill>
                  <a:srgbClr val="2A1262"/>
                </a:solidFill>
                <a:latin typeface="Trebuchet MS"/>
                <a:cs typeface="Trebuchet MS"/>
              </a:rPr>
              <a:t> </a:t>
            </a:r>
            <a:r>
              <a:rPr sz="1500" b="1" spc="-15" dirty="0">
                <a:solidFill>
                  <a:srgbClr val="2A1262"/>
                </a:solidFill>
                <a:latin typeface="Trebuchet MS"/>
                <a:cs typeface="Trebuchet MS"/>
              </a:rPr>
              <a:t>м</a:t>
            </a:r>
            <a:r>
              <a:rPr sz="1500" b="1" spc="-45" dirty="0">
                <a:solidFill>
                  <a:srgbClr val="2A1262"/>
                </a:solidFill>
                <a:latin typeface="Trebuchet MS"/>
                <a:cs typeface="Trebuchet MS"/>
              </a:rPr>
              <a:t>е</a:t>
            </a:r>
            <a:r>
              <a:rPr sz="1500" b="1" spc="10" dirty="0">
                <a:solidFill>
                  <a:srgbClr val="2A1262"/>
                </a:solidFill>
                <a:latin typeface="Trebuchet MS"/>
                <a:cs typeface="Trebuchet MS"/>
              </a:rPr>
              <a:t>р</a:t>
            </a:r>
            <a:r>
              <a:rPr sz="1500" b="1" spc="-30" dirty="0">
                <a:solidFill>
                  <a:srgbClr val="2A1262"/>
                </a:solidFill>
                <a:latin typeface="Trebuchet MS"/>
                <a:cs typeface="Trebuchet MS"/>
              </a:rPr>
              <a:t>о</a:t>
            </a:r>
            <a:r>
              <a:rPr sz="1500" b="1" spc="-5" dirty="0">
                <a:solidFill>
                  <a:srgbClr val="2A1262"/>
                </a:solidFill>
                <a:latin typeface="Trebuchet MS"/>
                <a:cs typeface="Trebuchet MS"/>
              </a:rPr>
              <a:t>п</a:t>
            </a:r>
            <a:r>
              <a:rPr sz="1500" b="1" spc="10" dirty="0">
                <a:solidFill>
                  <a:srgbClr val="2A1262"/>
                </a:solidFill>
                <a:latin typeface="Trebuchet MS"/>
                <a:cs typeface="Trebuchet MS"/>
              </a:rPr>
              <a:t>р</a:t>
            </a:r>
            <a:r>
              <a:rPr sz="1500" b="1" spc="-5" dirty="0">
                <a:solidFill>
                  <a:srgbClr val="2A1262"/>
                </a:solidFill>
                <a:latin typeface="Trebuchet MS"/>
                <a:cs typeface="Trebuchet MS"/>
              </a:rPr>
              <a:t>и</a:t>
            </a:r>
            <a:r>
              <a:rPr sz="1500" b="1" spc="15" dirty="0">
                <a:solidFill>
                  <a:srgbClr val="2A1262"/>
                </a:solidFill>
                <a:latin typeface="Trebuchet MS"/>
                <a:cs typeface="Trebuchet MS"/>
              </a:rPr>
              <a:t>я</a:t>
            </a:r>
            <a:r>
              <a:rPr sz="1500" b="1" spc="-15" dirty="0">
                <a:solidFill>
                  <a:srgbClr val="2A1262"/>
                </a:solidFill>
                <a:latin typeface="Trebuchet MS"/>
                <a:cs typeface="Trebuchet MS"/>
              </a:rPr>
              <a:t>т</a:t>
            </a:r>
            <a:r>
              <a:rPr sz="1500" b="1" spc="-5" dirty="0">
                <a:solidFill>
                  <a:srgbClr val="2A1262"/>
                </a:solidFill>
                <a:latin typeface="Trebuchet MS"/>
                <a:cs typeface="Trebuchet MS"/>
              </a:rPr>
              <a:t>и</a:t>
            </a:r>
            <a:r>
              <a:rPr sz="1500" b="1" spc="15" dirty="0">
                <a:solidFill>
                  <a:srgbClr val="2A1262"/>
                </a:solidFill>
                <a:latin typeface="Trebuchet MS"/>
                <a:cs typeface="Trebuchet MS"/>
              </a:rPr>
              <a:t>й</a:t>
            </a:r>
            <a:r>
              <a:rPr sz="1500" b="1" spc="-140" dirty="0">
                <a:solidFill>
                  <a:srgbClr val="2A1262"/>
                </a:solidFill>
                <a:latin typeface="Trebuchet MS"/>
                <a:cs typeface="Trebuchet MS"/>
              </a:rPr>
              <a:t> </a:t>
            </a:r>
            <a:r>
              <a:rPr sz="1500" b="1" spc="25" dirty="0">
                <a:solidFill>
                  <a:srgbClr val="2A1262"/>
                </a:solidFill>
                <a:latin typeface="Trebuchet MS"/>
                <a:cs typeface="Trebuchet MS"/>
              </a:rPr>
              <a:t>д</a:t>
            </a:r>
            <a:r>
              <a:rPr sz="1500" b="1" spc="-5" dirty="0">
                <a:solidFill>
                  <a:srgbClr val="2A1262"/>
                </a:solidFill>
                <a:latin typeface="Trebuchet MS"/>
                <a:cs typeface="Trebuchet MS"/>
              </a:rPr>
              <a:t>л</a:t>
            </a:r>
            <a:r>
              <a:rPr sz="1500" b="1" spc="25" dirty="0">
                <a:solidFill>
                  <a:srgbClr val="2A1262"/>
                </a:solidFill>
                <a:latin typeface="Trebuchet MS"/>
                <a:cs typeface="Trebuchet MS"/>
              </a:rPr>
              <a:t>я  </a:t>
            </a:r>
            <a:r>
              <a:rPr sz="1500" b="1" spc="10" dirty="0">
                <a:solidFill>
                  <a:srgbClr val="2A1262"/>
                </a:solidFill>
                <a:latin typeface="Trebuchet MS"/>
                <a:cs typeface="Trebuchet MS"/>
              </a:rPr>
              <a:t>р</a:t>
            </a:r>
            <a:r>
              <a:rPr sz="1500" b="1" spc="-45" dirty="0">
                <a:solidFill>
                  <a:srgbClr val="2A1262"/>
                </a:solidFill>
                <a:latin typeface="Trebuchet MS"/>
                <a:cs typeface="Trebuchet MS"/>
              </a:rPr>
              <a:t>е</a:t>
            </a:r>
            <a:r>
              <a:rPr sz="1500" b="1" spc="30" dirty="0">
                <a:solidFill>
                  <a:srgbClr val="2A1262"/>
                </a:solidFill>
                <a:latin typeface="Trebuchet MS"/>
                <a:cs typeface="Trebuchet MS"/>
              </a:rPr>
              <a:t>а</a:t>
            </a:r>
            <a:r>
              <a:rPr sz="1500" b="1" spc="-5" dirty="0">
                <a:solidFill>
                  <a:srgbClr val="2A1262"/>
                </a:solidFill>
                <a:latin typeface="Trebuchet MS"/>
                <a:cs typeface="Trebuchet MS"/>
              </a:rPr>
              <a:t>ли</a:t>
            </a:r>
            <a:r>
              <a:rPr sz="1500" b="1" spc="50" dirty="0">
                <a:solidFill>
                  <a:srgbClr val="2A1262"/>
                </a:solidFill>
                <a:latin typeface="Trebuchet MS"/>
                <a:cs typeface="Trebuchet MS"/>
              </a:rPr>
              <a:t>з</a:t>
            </a:r>
            <a:r>
              <a:rPr sz="1500" b="1" spc="30" dirty="0">
                <a:solidFill>
                  <a:srgbClr val="2A1262"/>
                </a:solidFill>
                <a:latin typeface="Trebuchet MS"/>
                <a:cs typeface="Trebuchet MS"/>
              </a:rPr>
              <a:t>а</a:t>
            </a:r>
            <a:r>
              <a:rPr sz="1500" b="1" spc="25" dirty="0">
                <a:solidFill>
                  <a:srgbClr val="2A1262"/>
                </a:solidFill>
                <a:latin typeface="Trebuchet MS"/>
                <a:cs typeface="Trebuchet MS"/>
              </a:rPr>
              <a:t>ц</a:t>
            </a:r>
            <a:r>
              <a:rPr sz="1500" b="1" spc="-5" dirty="0">
                <a:solidFill>
                  <a:srgbClr val="2A1262"/>
                </a:solidFill>
                <a:latin typeface="Trebuchet MS"/>
                <a:cs typeface="Trebuchet MS"/>
              </a:rPr>
              <a:t>и</a:t>
            </a:r>
            <a:r>
              <a:rPr sz="1500" b="1" spc="15" dirty="0">
                <a:solidFill>
                  <a:srgbClr val="2A1262"/>
                </a:solidFill>
                <a:latin typeface="Trebuchet MS"/>
                <a:cs typeface="Trebuchet MS"/>
              </a:rPr>
              <a:t>и</a:t>
            </a:r>
            <a:r>
              <a:rPr sz="1500" b="1" spc="-140" dirty="0">
                <a:solidFill>
                  <a:srgbClr val="2A1262"/>
                </a:solidFill>
                <a:latin typeface="Trebuchet MS"/>
                <a:cs typeface="Trebuchet MS"/>
              </a:rPr>
              <a:t> </a:t>
            </a:r>
            <a:r>
              <a:rPr sz="1500" b="1" spc="-20" dirty="0">
                <a:solidFill>
                  <a:srgbClr val="2A1262"/>
                </a:solidFill>
                <a:latin typeface="Trebuchet MS"/>
                <a:cs typeface="Trebuchet MS"/>
              </a:rPr>
              <a:t>с</a:t>
            </a:r>
            <a:r>
              <a:rPr sz="1500" b="1" spc="-30" dirty="0">
                <a:solidFill>
                  <a:srgbClr val="2A1262"/>
                </a:solidFill>
                <a:latin typeface="Trebuchet MS"/>
                <a:cs typeface="Trebuchet MS"/>
              </a:rPr>
              <a:t>о</a:t>
            </a:r>
            <a:r>
              <a:rPr sz="1500" b="1" spc="25" dirty="0">
                <a:solidFill>
                  <a:srgbClr val="2A1262"/>
                </a:solidFill>
                <a:latin typeface="Trebuchet MS"/>
                <a:cs typeface="Trebuchet MS"/>
              </a:rPr>
              <a:t>ц</a:t>
            </a:r>
            <a:r>
              <a:rPr sz="1500" b="1" spc="-5" dirty="0">
                <a:solidFill>
                  <a:srgbClr val="2A1262"/>
                </a:solidFill>
                <a:latin typeface="Trebuchet MS"/>
                <a:cs typeface="Trebuchet MS"/>
              </a:rPr>
              <a:t>и</a:t>
            </a:r>
            <a:r>
              <a:rPr sz="1500" b="1" spc="30" dirty="0">
                <a:solidFill>
                  <a:srgbClr val="2A1262"/>
                </a:solidFill>
                <a:latin typeface="Trebuchet MS"/>
                <a:cs typeface="Trebuchet MS"/>
              </a:rPr>
              <a:t>а</a:t>
            </a:r>
            <a:r>
              <a:rPr sz="1500" b="1" spc="-5" dirty="0">
                <a:solidFill>
                  <a:srgbClr val="2A1262"/>
                </a:solidFill>
                <a:latin typeface="Trebuchet MS"/>
                <a:cs typeface="Trebuchet MS"/>
              </a:rPr>
              <a:t>л</a:t>
            </a:r>
            <a:r>
              <a:rPr sz="1500" b="1" spc="10" dirty="0">
                <a:solidFill>
                  <a:srgbClr val="2A1262"/>
                </a:solidFill>
                <a:latin typeface="Trebuchet MS"/>
                <a:cs typeface="Trebuchet MS"/>
              </a:rPr>
              <a:t>ь</a:t>
            </a:r>
            <a:r>
              <a:rPr sz="1500" b="1" spc="5" dirty="0">
                <a:solidFill>
                  <a:srgbClr val="2A1262"/>
                </a:solidFill>
                <a:latin typeface="Trebuchet MS"/>
                <a:cs typeface="Trebuchet MS"/>
              </a:rPr>
              <a:t>н</a:t>
            </a:r>
            <a:r>
              <a:rPr sz="1500" b="1" spc="70" dirty="0">
                <a:solidFill>
                  <a:srgbClr val="2A1262"/>
                </a:solidFill>
                <a:latin typeface="Trebuchet MS"/>
                <a:cs typeface="Trebuchet MS"/>
              </a:rPr>
              <a:t>ы</a:t>
            </a:r>
            <a:r>
              <a:rPr sz="1500" b="1" spc="-5" dirty="0">
                <a:solidFill>
                  <a:srgbClr val="2A1262"/>
                </a:solidFill>
                <a:latin typeface="Trebuchet MS"/>
                <a:cs typeface="Trebuchet MS"/>
              </a:rPr>
              <a:t>х  и</a:t>
            </a:r>
            <a:r>
              <a:rPr sz="1500" b="1" spc="5" dirty="0">
                <a:solidFill>
                  <a:srgbClr val="2A1262"/>
                </a:solidFill>
                <a:latin typeface="Trebuchet MS"/>
                <a:cs typeface="Trebuchet MS"/>
              </a:rPr>
              <a:t>н</a:t>
            </a:r>
            <a:r>
              <a:rPr sz="1500" b="1" spc="-5" dirty="0">
                <a:solidFill>
                  <a:srgbClr val="2A1262"/>
                </a:solidFill>
                <a:latin typeface="Trebuchet MS"/>
                <a:cs typeface="Trebuchet MS"/>
              </a:rPr>
              <a:t>и</a:t>
            </a:r>
            <a:r>
              <a:rPr sz="1500" b="1" spc="25" dirty="0">
                <a:solidFill>
                  <a:srgbClr val="2A1262"/>
                </a:solidFill>
                <a:latin typeface="Trebuchet MS"/>
                <a:cs typeface="Trebuchet MS"/>
              </a:rPr>
              <a:t>ц</a:t>
            </a:r>
            <a:r>
              <a:rPr sz="1500" b="1" spc="-5" dirty="0">
                <a:solidFill>
                  <a:srgbClr val="2A1262"/>
                </a:solidFill>
                <a:latin typeface="Trebuchet MS"/>
                <a:cs typeface="Trebuchet MS"/>
              </a:rPr>
              <a:t>и</a:t>
            </a:r>
            <a:r>
              <a:rPr sz="1500" b="1" spc="30" dirty="0">
                <a:solidFill>
                  <a:srgbClr val="2A1262"/>
                </a:solidFill>
                <a:latin typeface="Trebuchet MS"/>
                <a:cs typeface="Trebuchet MS"/>
              </a:rPr>
              <a:t>а</a:t>
            </a:r>
            <a:r>
              <a:rPr sz="1500" b="1" spc="-15" dirty="0">
                <a:solidFill>
                  <a:srgbClr val="2A1262"/>
                </a:solidFill>
                <a:latin typeface="Trebuchet MS"/>
                <a:cs typeface="Trebuchet MS"/>
              </a:rPr>
              <a:t>т</a:t>
            </a:r>
            <a:r>
              <a:rPr sz="1500" b="1" spc="-5" dirty="0">
                <a:solidFill>
                  <a:srgbClr val="2A1262"/>
                </a:solidFill>
                <a:latin typeface="Trebuchet MS"/>
                <a:cs typeface="Trebuchet MS"/>
              </a:rPr>
              <a:t>и</a:t>
            </a:r>
            <a:r>
              <a:rPr sz="1500" b="1" spc="45" dirty="0">
                <a:solidFill>
                  <a:srgbClr val="2A1262"/>
                </a:solidFill>
                <a:latin typeface="Trebuchet MS"/>
                <a:cs typeface="Trebuchet MS"/>
              </a:rPr>
              <a:t>в</a:t>
            </a:r>
            <a:r>
              <a:rPr sz="1500" b="1" spc="-140" dirty="0">
                <a:solidFill>
                  <a:srgbClr val="2A1262"/>
                </a:solidFill>
                <a:latin typeface="Trebuchet MS"/>
                <a:cs typeface="Trebuchet MS"/>
              </a:rPr>
              <a:t> </a:t>
            </a:r>
            <a:r>
              <a:rPr sz="1500" b="1" spc="-50" dirty="0">
                <a:solidFill>
                  <a:srgbClr val="2A1262"/>
                </a:solidFill>
                <a:latin typeface="Trebuchet MS"/>
                <a:cs typeface="Trebuchet MS"/>
              </a:rPr>
              <a:t>г</a:t>
            </a:r>
            <a:r>
              <a:rPr sz="1500" b="1" spc="10" dirty="0">
                <a:solidFill>
                  <a:srgbClr val="2A1262"/>
                </a:solidFill>
                <a:latin typeface="Trebuchet MS"/>
                <a:cs typeface="Trebuchet MS"/>
              </a:rPr>
              <a:t>р</a:t>
            </a:r>
            <a:r>
              <a:rPr sz="1500" b="1" spc="30" dirty="0">
                <a:solidFill>
                  <a:srgbClr val="2A1262"/>
                </a:solidFill>
                <a:latin typeface="Trebuchet MS"/>
                <a:cs typeface="Trebuchet MS"/>
              </a:rPr>
              <a:t>а</a:t>
            </a:r>
            <a:r>
              <a:rPr sz="1500" b="1" spc="110" dirty="0">
                <a:solidFill>
                  <a:srgbClr val="2A1262"/>
                </a:solidFill>
                <a:latin typeface="Trebuchet MS"/>
                <a:cs typeface="Trebuchet MS"/>
              </a:rPr>
              <a:t>ж</a:t>
            </a:r>
            <a:r>
              <a:rPr sz="1500" b="1" spc="25" dirty="0">
                <a:solidFill>
                  <a:srgbClr val="2A1262"/>
                </a:solidFill>
                <a:latin typeface="Trebuchet MS"/>
                <a:cs typeface="Trebuchet MS"/>
              </a:rPr>
              <a:t>д</a:t>
            </a:r>
            <a:r>
              <a:rPr sz="1500" b="1" spc="30" dirty="0">
                <a:solidFill>
                  <a:srgbClr val="2A1262"/>
                </a:solidFill>
                <a:latin typeface="Trebuchet MS"/>
                <a:cs typeface="Trebuchet MS"/>
              </a:rPr>
              <a:t>а</a:t>
            </a:r>
            <a:r>
              <a:rPr sz="1500" b="1" spc="25" dirty="0">
                <a:solidFill>
                  <a:srgbClr val="2A1262"/>
                </a:solidFill>
                <a:latin typeface="Trebuchet MS"/>
                <a:cs typeface="Trebuchet MS"/>
              </a:rPr>
              <a:t>н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73863" y="5472641"/>
            <a:ext cx="2005964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500" b="1" dirty="0">
                <a:solidFill>
                  <a:srgbClr val="2A1262"/>
                </a:solidFill>
                <a:latin typeface="Trebuchet MS"/>
                <a:cs typeface="Trebuchet MS"/>
              </a:rPr>
              <a:t>Осуществлять </a:t>
            </a:r>
            <a:r>
              <a:rPr sz="1500" b="1" spc="5" dirty="0">
                <a:solidFill>
                  <a:srgbClr val="2A1262"/>
                </a:solidFill>
                <a:latin typeface="Trebuchet MS"/>
                <a:cs typeface="Trebuchet MS"/>
              </a:rPr>
              <a:t> </a:t>
            </a:r>
            <a:r>
              <a:rPr sz="1500" b="1" spc="45" dirty="0">
                <a:solidFill>
                  <a:srgbClr val="2A1262"/>
                </a:solidFill>
                <a:latin typeface="Trebuchet MS"/>
                <a:cs typeface="Trebuchet MS"/>
              </a:rPr>
              <a:t>к</a:t>
            </a:r>
            <a:r>
              <a:rPr sz="1500" b="1" spc="-30" dirty="0">
                <a:solidFill>
                  <a:srgbClr val="2A1262"/>
                </a:solidFill>
                <a:latin typeface="Trebuchet MS"/>
                <a:cs typeface="Trebuchet MS"/>
              </a:rPr>
              <a:t>о</a:t>
            </a:r>
            <a:r>
              <a:rPr sz="1500" b="1" spc="5" dirty="0">
                <a:solidFill>
                  <a:srgbClr val="2A1262"/>
                </a:solidFill>
                <a:latin typeface="Trebuchet MS"/>
                <a:cs typeface="Trebuchet MS"/>
              </a:rPr>
              <a:t>н</a:t>
            </a:r>
            <a:r>
              <a:rPr sz="1500" b="1" spc="-20" dirty="0">
                <a:solidFill>
                  <a:srgbClr val="2A1262"/>
                </a:solidFill>
                <a:latin typeface="Trebuchet MS"/>
                <a:cs typeface="Trebuchet MS"/>
              </a:rPr>
              <a:t>с</a:t>
            </a:r>
            <a:r>
              <a:rPr sz="1500" b="1" spc="-35" dirty="0">
                <a:solidFill>
                  <a:srgbClr val="2A1262"/>
                </a:solidFill>
                <a:latin typeface="Trebuchet MS"/>
                <a:cs typeface="Trebuchet MS"/>
              </a:rPr>
              <a:t>у</a:t>
            </a:r>
            <a:r>
              <a:rPr sz="1500" b="1" spc="-5" dirty="0">
                <a:solidFill>
                  <a:srgbClr val="2A1262"/>
                </a:solidFill>
                <a:latin typeface="Trebuchet MS"/>
                <a:cs typeface="Trebuchet MS"/>
              </a:rPr>
              <a:t>л</a:t>
            </a:r>
            <a:r>
              <a:rPr sz="1500" b="1" spc="10" dirty="0">
                <a:solidFill>
                  <a:srgbClr val="2A1262"/>
                </a:solidFill>
                <a:latin typeface="Trebuchet MS"/>
                <a:cs typeface="Trebuchet MS"/>
              </a:rPr>
              <a:t>ь</a:t>
            </a:r>
            <a:r>
              <a:rPr sz="1500" b="1" spc="-15" dirty="0">
                <a:solidFill>
                  <a:srgbClr val="2A1262"/>
                </a:solidFill>
                <a:latin typeface="Trebuchet MS"/>
                <a:cs typeface="Trebuchet MS"/>
              </a:rPr>
              <a:t>т</a:t>
            </a:r>
            <a:r>
              <a:rPr sz="1500" b="1" spc="-5" dirty="0">
                <a:solidFill>
                  <a:srgbClr val="2A1262"/>
                </a:solidFill>
                <a:latin typeface="Trebuchet MS"/>
                <a:cs typeface="Trebuchet MS"/>
              </a:rPr>
              <a:t>и</a:t>
            </a:r>
            <a:r>
              <a:rPr sz="1500" b="1" spc="10" dirty="0">
                <a:solidFill>
                  <a:srgbClr val="2A1262"/>
                </a:solidFill>
                <a:latin typeface="Trebuchet MS"/>
                <a:cs typeface="Trebuchet MS"/>
              </a:rPr>
              <a:t>р</a:t>
            </a:r>
            <a:r>
              <a:rPr sz="1500" b="1" spc="-30" dirty="0">
                <a:solidFill>
                  <a:srgbClr val="2A1262"/>
                </a:solidFill>
                <a:latin typeface="Trebuchet MS"/>
                <a:cs typeface="Trebuchet MS"/>
              </a:rPr>
              <a:t>о</a:t>
            </a:r>
            <a:r>
              <a:rPr sz="1500" b="1" spc="25" dirty="0">
                <a:solidFill>
                  <a:srgbClr val="2A1262"/>
                </a:solidFill>
                <a:latin typeface="Trebuchet MS"/>
                <a:cs typeface="Trebuchet MS"/>
              </a:rPr>
              <a:t>в</a:t>
            </a:r>
            <a:r>
              <a:rPr sz="1500" b="1" spc="30" dirty="0">
                <a:solidFill>
                  <a:srgbClr val="2A1262"/>
                </a:solidFill>
                <a:latin typeface="Trebuchet MS"/>
                <a:cs typeface="Trebuchet MS"/>
              </a:rPr>
              <a:t>а</a:t>
            </a:r>
            <a:r>
              <a:rPr sz="1500" b="1" spc="5" dirty="0">
                <a:solidFill>
                  <a:srgbClr val="2A1262"/>
                </a:solidFill>
                <a:latin typeface="Trebuchet MS"/>
                <a:cs typeface="Trebuchet MS"/>
              </a:rPr>
              <a:t>н</a:t>
            </a:r>
            <a:r>
              <a:rPr sz="1500" b="1" spc="-5" dirty="0">
                <a:solidFill>
                  <a:srgbClr val="2A1262"/>
                </a:solidFill>
                <a:latin typeface="Trebuchet MS"/>
                <a:cs typeface="Trebuchet MS"/>
              </a:rPr>
              <a:t>и</a:t>
            </a:r>
            <a:r>
              <a:rPr sz="1500" b="1" spc="-25" dirty="0">
                <a:solidFill>
                  <a:srgbClr val="2A1262"/>
                </a:solidFill>
                <a:latin typeface="Trebuchet MS"/>
                <a:cs typeface="Trebuchet MS"/>
              </a:rPr>
              <a:t>е</a:t>
            </a:r>
            <a:r>
              <a:rPr sz="1500" b="1" spc="-135" dirty="0">
                <a:solidFill>
                  <a:srgbClr val="2A1262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2A1262"/>
                </a:solidFill>
                <a:latin typeface="Trebuchet MS"/>
                <a:cs typeface="Trebuchet MS"/>
              </a:rPr>
              <a:t>п</a:t>
            </a:r>
            <a:r>
              <a:rPr sz="1500" b="1" spc="-10" dirty="0">
                <a:solidFill>
                  <a:srgbClr val="2A1262"/>
                </a:solidFill>
                <a:latin typeface="Trebuchet MS"/>
                <a:cs typeface="Trebuchet MS"/>
              </a:rPr>
              <a:t>о  </a:t>
            </a:r>
            <a:r>
              <a:rPr sz="1500" b="1" spc="10" dirty="0">
                <a:solidFill>
                  <a:srgbClr val="2A1262"/>
                </a:solidFill>
                <a:latin typeface="Trebuchet MS"/>
                <a:cs typeface="Trebuchet MS"/>
              </a:rPr>
              <a:t>индивидуальным </a:t>
            </a:r>
            <a:r>
              <a:rPr sz="1500" b="1" spc="15" dirty="0">
                <a:solidFill>
                  <a:srgbClr val="2A1262"/>
                </a:solidFill>
                <a:latin typeface="Trebuchet MS"/>
                <a:cs typeface="Trebuchet MS"/>
              </a:rPr>
              <a:t> </a:t>
            </a:r>
            <a:r>
              <a:rPr sz="1500" b="1" spc="50" dirty="0">
                <a:solidFill>
                  <a:srgbClr val="2A1262"/>
                </a:solidFill>
                <a:latin typeface="Trebuchet MS"/>
                <a:cs typeface="Trebuchet MS"/>
              </a:rPr>
              <a:t>з</a:t>
            </a:r>
            <a:r>
              <a:rPr sz="1500" b="1" spc="30" dirty="0">
                <a:solidFill>
                  <a:srgbClr val="2A1262"/>
                </a:solidFill>
                <a:latin typeface="Trebuchet MS"/>
                <a:cs typeface="Trebuchet MS"/>
              </a:rPr>
              <a:t>а</a:t>
            </a:r>
            <a:r>
              <a:rPr sz="1500" b="1" spc="-5" dirty="0">
                <a:solidFill>
                  <a:srgbClr val="2A1262"/>
                </a:solidFill>
                <a:latin typeface="Trebuchet MS"/>
                <a:cs typeface="Trebuchet MS"/>
              </a:rPr>
              <a:t>п</a:t>
            </a:r>
            <a:r>
              <a:rPr sz="1500" b="1" spc="10" dirty="0">
                <a:solidFill>
                  <a:srgbClr val="2A1262"/>
                </a:solidFill>
                <a:latin typeface="Trebuchet MS"/>
                <a:cs typeface="Trebuchet MS"/>
              </a:rPr>
              <a:t>р</a:t>
            </a:r>
            <a:r>
              <a:rPr sz="1500" b="1" spc="-30" dirty="0">
                <a:solidFill>
                  <a:srgbClr val="2A1262"/>
                </a:solidFill>
                <a:latin typeface="Trebuchet MS"/>
                <a:cs typeface="Trebuchet MS"/>
              </a:rPr>
              <a:t>о</a:t>
            </a:r>
            <a:r>
              <a:rPr sz="1500" b="1" spc="-20" dirty="0">
                <a:solidFill>
                  <a:srgbClr val="2A1262"/>
                </a:solidFill>
                <a:latin typeface="Trebuchet MS"/>
                <a:cs typeface="Trebuchet MS"/>
              </a:rPr>
              <a:t>с</a:t>
            </a:r>
            <a:r>
              <a:rPr sz="1500" b="1" spc="30" dirty="0">
                <a:solidFill>
                  <a:srgbClr val="2A1262"/>
                </a:solidFill>
                <a:latin typeface="Trebuchet MS"/>
                <a:cs typeface="Trebuchet MS"/>
              </a:rPr>
              <a:t>а</a:t>
            </a:r>
            <a:r>
              <a:rPr sz="1500" b="1" spc="5" dirty="0">
                <a:solidFill>
                  <a:srgbClr val="2A1262"/>
                </a:solidFill>
                <a:latin typeface="Trebuchet MS"/>
                <a:cs typeface="Trebuchet MS"/>
              </a:rPr>
              <a:t>м</a:t>
            </a:r>
            <a:r>
              <a:rPr sz="1500" b="1" spc="-135" dirty="0">
                <a:solidFill>
                  <a:srgbClr val="2A1262"/>
                </a:solidFill>
                <a:latin typeface="Trebuchet MS"/>
                <a:cs typeface="Trebuchet MS"/>
              </a:rPr>
              <a:t> </a:t>
            </a:r>
            <a:r>
              <a:rPr sz="1500" b="1" spc="-50" dirty="0">
                <a:solidFill>
                  <a:srgbClr val="2A1262"/>
                </a:solidFill>
                <a:latin typeface="Trebuchet MS"/>
                <a:cs typeface="Trebuchet MS"/>
              </a:rPr>
              <a:t>г</a:t>
            </a:r>
            <a:r>
              <a:rPr sz="1500" b="1" spc="10" dirty="0">
                <a:solidFill>
                  <a:srgbClr val="2A1262"/>
                </a:solidFill>
                <a:latin typeface="Trebuchet MS"/>
                <a:cs typeface="Trebuchet MS"/>
              </a:rPr>
              <a:t>р</a:t>
            </a:r>
            <a:r>
              <a:rPr sz="1500" b="1" spc="30" dirty="0">
                <a:solidFill>
                  <a:srgbClr val="2A1262"/>
                </a:solidFill>
                <a:latin typeface="Trebuchet MS"/>
                <a:cs typeface="Trebuchet MS"/>
              </a:rPr>
              <a:t>а</a:t>
            </a:r>
            <a:r>
              <a:rPr sz="1500" b="1" spc="110" dirty="0">
                <a:solidFill>
                  <a:srgbClr val="2A1262"/>
                </a:solidFill>
                <a:latin typeface="Trebuchet MS"/>
                <a:cs typeface="Trebuchet MS"/>
              </a:rPr>
              <a:t>ж</a:t>
            </a:r>
            <a:r>
              <a:rPr sz="1500" b="1" spc="25" dirty="0">
                <a:solidFill>
                  <a:srgbClr val="2A1262"/>
                </a:solidFill>
                <a:latin typeface="Trebuchet MS"/>
                <a:cs typeface="Trebuchet MS"/>
              </a:rPr>
              <a:t>д</a:t>
            </a:r>
            <a:r>
              <a:rPr sz="1500" b="1" spc="30" dirty="0">
                <a:solidFill>
                  <a:srgbClr val="2A1262"/>
                </a:solidFill>
                <a:latin typeface="Trebuchet MS"/>
                <a:cs typeface="Trebuchet MS"/>
              </a:rPr>
              <a:t>а</a:t>
            </a:r>
            <a:r>
              <a:rPr sz="1500" b="1" spc="25" dirty="0">
                <a:solidFill>
                  <a:srgbClr val="2A1262"/>
                </a:solidFill>
                <a:latin typeface="Trebuchet MS"/>
                <a:cs typeface="Trebuchet MS"/>
              </a:rPr>
              <a:t>н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977162" y="430924"/>
            <a:ext cx="10297160" cy="916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10"/>
              </a:lnSpc>
              <a:spcBef>
                <a:spcPts val="100"/>
              </a:spcBef>
            </a:pPr>
            <a:r>
              <a:rPr spc="200" dirty="0">
                <a:solidFill>
                  <a:srgbClr val="2A1262"/>
                </a:solidFill>
              </a:rPr>
              <a:t>Начало</a:t>
            </a:r>
            <a:r>
              <a:rPr spc="-225" dirty="0">
                <a:solidFill>
                  <a:srgbClr val="2A1262"/>
                </a:solidFill>
              </a:rPr>
              <a:t> </a:t>
            </a:r>
            <a:r>
              <a:rPr spc="155" dirty="0">
                <a:solidFill>
                  <a:srgbClr val="2A1262"/>
                </a:solidFill>
              </a:rPr>
              <a:t>ведения</a:t>
            </a:r>
            <a:r>
              <a:rPr spc="-225" dirty="0">
                <a:solidFill>
                  <a:srgbClr val="2A1262"/>
                </a:solidFill>
              </a:rPr>
              <a:t> </a:t>
            </a:r>
            <a:r>
              <a:rPr spc="130" dirty="0">
                <a:solidFill>
                  <a:srgbClr val="2A1262"/>
                </a:solidFill>
              </a:rPr>
              <a:t>деятельности</a:t>
            </a:r>
            <a:r>
              <a:rPr spc="-220" dirty="0">
                <a:solidFill>
                  <a:srgbClr val="2A1262"/>
                </a:solidFill>
              </a:rPr>
              <a:t> </a:t>
            </a:r>
            <a:r>
              <a:rPr spc="185" dirty="0">
                <a:solidFill>
                  <a:srgbClr val="2A1262"/>
                </a:solidFill>
              </a:rPr>
              <a:t>по</a:t>
            </a:r>
            <a:r>
              <a:rPr spc="-225" dirty="0">
                <a:solidFill>
                  <a:srgbClr val="2A1262"/>
                </a:solidFill>
              </a:rPr>
              <a:t> </a:t>
            </a:r>
            <a:r>
              <a:rPr spc="215" dirty="0">
                <a:solidFill>
                  <a:srgbClr val="2A1262"/>
                </a:solidFill>
              </a:rPr>
              <a:t>франшизе</a:t>
            </a:r>
          </a:p>
          <a:p>
            <a:pPr marL="35560">
              <a:lnSpc>
                <a:spcPts val="2910"/>
              </a:lnSpc>
            </a:pPr>
            <a:r>
              <a:rPr sz="2500" spc="185" dirty="0">
                <a:solidFill>
                  <a:srgbClr val="2A1262"/>
                </a:solidFill>
              </a:rPr>
              <a:t>запуск</a:t>
            </a:r>
            <a:r>
              <a:rPr sz="2500" spc="20" dirty="0">
                <a:solidFill>
                  <a:srgbClr val="2A1262"/>
                </a:solidFill>
              </a:rPr>
              <a:t> </a:t>
            </a:r>
            <a:r>
              <a:rPr sz="2500" spc="215" dirty="0">
                <a:solidFill>
                  <a:srgbClr val="2A1262"/>
                </a:solidFill>
              </a:rPr>
              <a:t>базовых</a:t>
            </a:r>
            <a:r>
              <a:rPr sz="2500" spc="25" dirty="0">
                <a:solidFill>
                  <a:srgbClr val="2A1262"/>
                </a:solidFill>
              </a:rPr>
              <a:t> </a:t>
            </a:r>
            <a:r>
              <a:rPr sz="2500" spc="190" dirty="0">
                <a:solidFill>
                  <a:srgbClr val="2A1262"/>
                </a:solidFill>
              </a:rPr>
              <a:t>сервисов</a:t>
            </a:r>
            <a:endParaRPr sz="2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37642" y="1339684"/>
            <a:ext cx="4048125" cy="4943475"/>
          </a:xfrm>
          <a:custGeom>
            <a:avLst/>
            <a:gdLst/>
            <a:ahLst/>
            <a:cxnLst/>
            <a:rect l="l" t="t" r="r" b="b"/>
            <a:pathLst>
              <a:path w="4048125" h="4943475">
                <a:moveTo>
                  <a:pt x="4047604" y="268795"/>
                </a:moveTo>
                <a:lnTo>
                  <a:pt x="4038358" y="227469"/>
                </a:lnTo>
                <a:lnTo>
                  <a:pt x="4022140" y="185013"/>
                </a:lnTo>
                <a:lnTo>
                  <a:pt x="4000296" y="145694"/>
                </a:lnTo>
                <a:lnTo>
                  <a:pt x="3973334" y="110007"/>
                </a:lnTo>
                <a:lnTo>
                  <a:pt x="3941724" y="78460"/>
                </a:lnTo>
                <a:lnTo>
                  <a:pt x="3905974" y="51536"/>
                </a:lnTo>
                <a:lnTo>
                  <a:pt x="3866591" y="29730"/>
                </a:lnTo>
                <a:lnTo>
                  <a:pt x="3824059" y="13550"/>
                </a:lnTo>
                <a:lnTo>
                  <a:pt x="3778872" y="3479"/>
                </a:lnTo>
                <a:lnTo>
                  <a:pt x="3731539" y="0"/>
                </a:lnTo>
                <a:lnTo>
                  <a:pt x="320382" y="0"/>
                </a:lnTo>
                <a:lnTo>
                  <a:pt x="273050" y="3479"/>
                </a:lnTo>
                <a:lnTo>
                  <a:pt x="227863" y="13550"/>
                </a:lnTo>
                <a:lnTo>
                  <a:pt x="185331" y="29730"/>
                </a:lnTo>
                <a:lnTo>
                  <a:pt x="145948" y="51536"/>
                </a:lnTo>
                <a:lnTo>
                  <a:pt x="110197" y="78460"/>
                </a:lnTo>
                <a:lnTo>
                  <a:pt x="78587" y="110007"/>
                </a:lnTo>
                <a:lnTo>
                  <a:pt x="51625" y="145694"/>
                </a:lnTo>
                <a:lnTo>
                  <a:pt x="29781" y="185013"/>
                </a:lnTo>
                <a:lnTo>
                  <a:pt x="13563" y="227469"/>
                </a:lnTo>
                <a:lnTo>
                  <a:pt x="3479" y="272580"/>
                </a:lnTo>
                <a:lnTo>
                  <a:pt x="0" y="319836"/>
                </a:lnTo>
                <a:lnTo>
                  <a:pt x="0" y="4628235"/>
                </a:lnTo>
                <a:lnTo>
                  <a:pt x="3479" y="4675492"/>
                </a:lnTo>
                <a:lnTo>
                  <a:pt x="13563" y="4720590"/>
                </a:lnTo>
                <a:lnTo>
                  <a:pt x="29781" y="4763059"/>
                </a:lnTo>
                <a:lnTo>
                  <a:pt x="51625" y="4802378"/>
                </a:lnTo>
                <a:lnTo>
                  <a:pt x="78587" y="4838052"/>
                </a:lnTo>
                <a:lnTo>
                  <a:pt x="110197" y="4869599"/>
                </a:lnTo>
                <a:lnTo>
                  <a:pt x="145948" y="4896523"/>
                </a:lnTo>
                <a:lnTo>
                  <a:pt x="185331" y="4918329"/>
                </a:lnTo>
                <a:lnTo>
                  <a:pt x="227863" y="4934521"/>
                </a:lnTo>
                <a:lnTo>
                  <a:pt x="268058" y="4943475"/>
                </a:lnTo>
                <a:lnTo>
                  <a:pt x="3783863" y="4943475"/>
                </a:lnTo>
                <a:lnTo>
                  <a:pt x="3824059" y="4934521"/>
                </a:lnTo>
                <a:lnTo>
                  <a:pt x="3866591" y="4918329"/>
                </a:lnTo>
                <a:lnTo>
                  <a:pt x="3905974" y="4896523"/>
                </a:lnTo>
                <a:lnTo>
                  <a:pt x="3941724" y="4869599"/>
                </a:lnTo>
                <a:lnTo>
                  <a:pt x="3973334" y="4838052"/>
                </a:lnTo>
                <a:lnTo>
                  <a:pt x="4000296" y="4802378"/>
                </a:lnTo>
                <a:lnTo>
                  <a:pt x="4022140" y="4763059"/>
                </a:lnTo>
                <a:lnTo>
                  <a:pt x="4038358" y="4720590"/>
                </a:lnTo>
                <a:lnTo>
                  <a:pt x="4047604" y="4679277"/>
                </a:lnTo>
                <a:lnTo>
                  <a:pt x="4047604" y="268795"/>
                </a:lnTo>
                <a:close/>
              </a:path>
            </a:pathLst>
          </a:custGeom>
          <a:solidFill>
            <a:srgbClr val="EF93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29633" y="1292713"/>
            <a:ext cx="7324725" cy="4943475"/>
          </a:xfrm>
          <a:custGeom>
            <a:avLst/>
            <a:gdLst/>
            <a:ahLst/>
            <a:cxnLst/>
            <a:rect l="l" t="t" r="r" b="b"/>
            <a:pathLst>
              <a:path w="7324725" h="4943475">
                <a:moveTo>
                  <a:pt x="7324725" y="317677"/>
                </a:moveTo>
                <a:lnTo>
                  <a:pt x="7321283" y="270725"/>
                </a:lnTo>
                <a:lnTo>
                  <a:pt x="7311263" y="225907"/>
                </a:lnTo>
                <a:lnTo>
                  <a:pt x="7295159" y="183730"/>
                </a:lnTo>
                <a:lnTo>
                  <a:pt x="7273480" y="144678"/>
                </a:lnTo>
                <a:lnTo>
                  <a:pt x="7246709" y="109232"/>
                </a:lnTo>
                <a:lnTo>
                  <a:pt x="7215340" y="77901"/>
                </a:lnTo>
                <a:lnTo>
                  <a:pt x="7179856" y="51168"/>
                </a:lnTo>
                <a:lnTo>
                  <a:pt x="7140765" y="29514"/>
                </a:lnTo>
                <a:lnTo>
                  <a:pt x="7098538" y="13449"/>
                </a:lnTo>
                <a:lnTo>
                  <a:pt x="7053694" y="3441"/>
                </a:lnTo>
                <a:lnTo>
                  <a:pt x="7006704" y="0"/>
                </a:lnTo>
                <a:lnTo>
                  <a:pt x="318033" y="0"/>
                </a:lnTo>
                <a:lnTo>
                  <a:pt x="271018" y="3441"/>
                </a:lnTo>
                <a:lnTo>
                  <a:pt x="226161" y="13449"/>
                </a:lnTo>
                <a:lnTo>
                  <a:pt x="183934" y="29514"/>
                </a:lnTo>
                <a:lnTo>
                  <a:pt x="144843" y="51168"/>
                </a:lnTo>
                <a:lnTo>
                  <a:pt x="109359" y="77901"/>
                </a:lnTo>
                <a:lnTo>
                  <a:pt x="77990" y="109232"/>
                </a:lnTo>
                <a:lnTo>
                  <a:pt x="51231" y="144678"/>
                </a:lnTo>
                <a:lnTo>
                  <a:pt x="29552" y="183730"/>
                </a:lnTo>
                <a:lnTo>
                  <a:pt x="13462" y="225907"/>
                </a:lnTo>
                <a:lnTo>
                  <a:pt x="3454" y="270725"/>
                </a:lnTo>
                <a:lnTo>
                  <a:pt x="0" y="317677"/>
                </a:lnTo>
                <a:lnTo>
                  <a:pt x="0" y="4625797"/>
                </a:lnTo>
                <a:lnTo>
                  <a:pt x="3454" y="4672736"/>
                </a:lnTo>
                <a:lnTo>
                  <a:pt x="13462" y="4717529"/>
                </a:lnTo>
                <a:lnTo>
                  <a:pt x="29552" y="4759706"/>
                </a:lnTo>
                <a:lnTo>
                  <a:pt x="51231" y="4798758"/>
                </a:lnTo>
                <a:lnTo>
                  <a:pt x="77990" y="4834204"/>
                </a:lnTo>
                <a:lnTo>
                  <a:pt x="109359" y="4865535"/>
                </a:lnTo>
                <a:lnTo>
                  <a:pt x="144843" y="4892281"/>
                </a:lnTo>
                <a:lnTo>
                  <a:pt x="183934" y="4913935"/>
                </a:lnTo>
                <a:lnTo>
                  <a:pt x="226161" y="4930013"/>
                </a:lnTo>
                <a:lnTo>
                  <a:pt x="271018" y="4940020"/>
                </a:lnTo>
                <a:lnTo>
                  <a:pt x="318033" y="4943475"/>
                </a:lnTo>
                <a:lnTo>
                  <a:pt x="7006704" y="4943475"/>
                </a:lnTo>
                <a:lnTo>
                  <a:pt x="7053694" y="4940020"/>
                </a:lnTo>
                <a:lnTo>
                  <a:pt x="7098538" y="4930013"/>
                </a:lnTo>
                <a:lnTo>
                  <a:pt x="7140765" y="4913935"/>
                </a:lnTo>
                <a:lnTo>
                  <a:pt x="7179856" y="4892281"/>
                </a:lnTo>
                <a:lnTo>
                  <a:pt x="7215340" y="4865535"/>
                </a:lnTo>
                <a:lnTo>
                  <a:pt x="7246709" y="4834204"/>
                </a:lnTo>
                <a:lnTo>
                  <a:pt x="7273480" y="4798758"/>
                </a:lnTo>
                <a:lnTo>
                  <a:pt x="7295159" y="4759706"/>
                </a:lnTo>
                <a:lnTo>
                  <a:pt x="7311263" y="4717529"/>
                </a:lnTo>
                <a:lnTo>
                  <a:pt x="7321283" y="4672736"/>
                </a:lnTo>
                <a:lnTo>
                  <a:pt x="7324725" y="4625797"/>
                </a:lnTo>
                <a:lnTo>
                  <a:pt x="7324725" y="317677"/>
                </a:lnTo>
                <a:close/>
              </a:path>
            </a:pathLst>
          </a:custGeom>
          <a:solidFill>
            <a:srgbClr val="2A1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45055" y="426998"/>
            <a:ext cx="1476273" cy="54359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904707" y="4137156"/>
            <a:ext cx="8572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75" dirty="0">
                <a:solidFill>
                  <a:srgbClr val="EF9152"/>
                </a:solidFill>
                <a:latin typeface="Tahoma"/>
                <a:cs typeface="Tahoma"/>
              </a:rPr>
              <a:t>•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04707" y="4813289"/>
            <a:ext cx="8572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75" dirty="0">
                <a:solidFill>
                  <a:srgbClr val="EF9152"/>
                </a:solidFill>
                <a:latin typeface="Tahoma"/>
                <a:cs typeface="Tahoma"/>
              </a:rPr>
              <a:t>•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04707" y="5192469"/>
            <a:ext cx="8572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75" dirty="0">
                <a:solidFill>
                  <a:srgbClr val="EF9152"/>
                </a:solidFill>
                <a:latin typeface="Tahoma"/>
                <a:cs typeface="Tahoma"/>
              </a:rPr>
              <a:t>•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08758" y="2164512"/>
            <a:ext cx="83185" cy="79438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150" spc="-70" dirty="0">
                <a:solidFill>
                  <a:srgbClr val="EF9152"/>
                </a:solidFill>
                <a:latin typeface="Tahoma"/>
                <a:cs typeface="Tahoma"/>
              </a:rPr>
              <a:t>•</a:t>
            </a:r>
            <a:endParaRPr sz="11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150" spc="-70" dirty="0">
                <a:solidFill>
                  <a:srgbClr val="EF9152"/>
                </a:solidFill>
                <a:latin typeface="Tahoma"/>
                <a:cs typeface="Tahoma"/>
              </a:rPr>
              <a:t>•</a:t>
            </a:r>
            <a:endParaRPr sz="11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150" spc="-70" dirty="0">
                <a:solidFill>
                  <a:srgbClr val="EF9152"/>
                </a:solidFill>
                <a:latin typeface="Tahoma"/>
                <a:cs typeface="Tahoma"/>
              </a:rPr>
              <a:t>•</a:t>
            </a:r>
            <a:endParaRPr sz="115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08758" y="3207952"/>
            <a:ext cx="83185" cy="200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50" spc="-70" dirty="0">
                <a:solidFill>
                  <a:srgbClr val="EF9152"/>
                </a:solidFill>
                <a:latin typeface="Tahoma"/>
                <a:cs typeface="Tahoma"/>
              </a:rPr>
              <a:t>•</a:t>
            </a:r>
            <a:endParaRPr sz="115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08758" y="4010467"/>
            <a:ext cx="83185" cy="200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50" spc="-70" dirty="0">
                <a:solidFill>
                  <a:srgbClr val="EF9152"/>
                </a:solidFill>
                <a:latin typeface="Tahoma"/>
                <a:cs typeface="Tahoma"/>
              </a:rPr>
              <a:t>•</a:t>
            </a:r>
            <a:endParaRPr sz="115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08758" y="4291238"/>
            <a:ext cx="83185" cy="53784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150" spc="-70" dirty="0">
                <a:solidFill>
                  <a:srgbClr val="EF9152"/>
                </a:solidFill>
                <a:latin typeface="Tahoma"/>
                <a:cs typeface="Tahoma"/>
              </a:rPr>
              <a:t>•</a:t>
            </a:r>
            <a:endParaRPr sz="11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150" spc="-70" dirty="0">
                <a:solidFill>
                  <a:srgbClr val="EF9152"/>
                </a:solidFill>
                <a:latin typeface="Tahoma"/>
                <a:cs typeface="Tahoma"/>
              </a:rPr>
              <a:t>•</a:t>
            </a:r>
            <a:endParaRPr sz="115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08758" y="1868275"/>
            <a:ext cx="3191510" cy="3427861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85420" marR="935355" indent="-173355">
              <a:lnSpc>
                <a:spcPts val="1470"/>
              </a:lnSpc>
              <a:spcBef>
                <a:spcPts val="190"/>
              </a:spcBef>
              <a:buClr>
                <a:srgbClr val="EF9152"/>
              </a:buClr>
              <a:buSzPct val="92000"/>
              <a:buChar char="•"/>
              <a:tabLst>
                <a:tab pos="186055" algn="l"/>
              </a:tabLst>
            </a:pPr>
            <a:r>
              <a:rPr sz="125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250" spc="20" dirty="0">
                <a:solidFill>
                  <a:srgbClr val="FFFFFF"/>
                </a:solidFill>
                <a:latin typeface="Tahoma"/>
                <a:cs typeface="Tahoma"/>
              </a:rPr>
              <a:t>г</a:t>
            </a:r>
            <a:r>
              <a:rPr sz="1250" spc="1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ни</a:t>
            </a:r>
            <a:r>
              <a:rPr sz="1250" spc="50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1250" spc="1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250" spc="35" dirty="0">
                <a:solidFill>
                  <a:srgbClr val="FFFFFF"/>
                </a:solidFill>
                <a:latin typeface="Tahoma"/>
                <a:cs typeface="Tahoma"/>
              </a:rPr>
              <a:t>ц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50" spc="15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125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4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5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1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250" spc="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50" spc="4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250" spc="2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250" spc="45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1250" spc="2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ни</a:t>
            </a:r>
            <a:r>
              <a:rPr sz="1250" spc="25" dirty="0">
                <a:solidFill>
                  <a:srgbClr val="FFFFFF"/>
                </a:solidFill>
                <a:latin typeface="Tahoma"/>
                <a:cs typeface="Tahoma"/>
              </a:rPr>
              <a:t>е  мероприятий</a:t>
            </a:r>
            <a:endParaRPr sz="1250" dirty="0">
              <a:latin typeface="Tahoma"/>
              <a:cs typeface="Tahoma"/>
            </a:endParaRPr>
          </a:p>
          <a:p>
            <a:pPr marL="185420">
              <a:lnSpc>
                <a:spcPct val="100000"/>
              </a:lnSpc>
              <a:spcBef>
                <a:spcPts val="470"/>
              </a:spcBef>
            </a:pPr>
            <a:r>
              <a:rPr sz="1250" spc="6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250" spc="1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250" spc="50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1250" spc="4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50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50" spc="3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25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25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25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1250" spc="2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250" spc="1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25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4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250" spc="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50" spc="10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1250" spc="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250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250" spc="2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250" spc="5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250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250" spc="4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250" spc="2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endParaRPr sz="1250" dirty="0">
              <a:latin typeface="Tahoma"/>
              <a:cs typeface="Tahoma"/>
            </a:endParaRPr>
          </a:p>
          <a:p>
            <a:pPr marL="185420">
              <a:lnSpc>
                <a:spcPct val="100000"/>
              </a:lnSpc>
              <a:spcBef>
                <a:spcPts val="515"/>
              </a:spcBef>
            </a:pPr>
            <a:r>
              <a:rPr sz="1250" spc="25" dirty="0">
                <a:solidFill>
                  <a:srgbClr val="FFFFFF"/>
                </a:solidFill>
                <a:latin typeface="Tahoma"/>
                <a:cs typeface="Tahoma"/>
              </a:rPr>
              <a:t>Установка</a:t>
            </a:r>
            <a:r>
              <a:rPr sz="125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35" dirty="0">
                <a:solidFill>
                  <a:srgbClr val="FFFFFF"/>
                </a:solidFill>
                <a:latin typeface="Tahoma"/>
                <a:cs typeface="Tahoma"/>
              </a:rPr>
              <a:t>боксов</a:t>
            </a:r>
            <a:r>
              <a:rPr sz="125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Tahoma"/>
                <a:cs typeface="Tahoma"/>
              </a:rPr>
              <a:t>для</a:t>
            </a:r>
            <a:r>
              <a:rPr sz="125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Tahoma"/>
                <a:cs typeface="Tahoma"/>
              </a:rPr>
              <a:t>сбора</a:t>
            </a:r>
            <a:r>
              <a:rPr sz="125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Tahoma"/>
                <a:cs typeface="Tahoma"/>
              </a:rPr>
              <a:t>вторсырья</a:t>
            </a:r>
            <a:endParaRPr sz="1250" dirty="0">
              <a:latin typeface="Tahoma"/>
              <a:cs typeface="Tahoma"/>
            </a:endParaRPr>
          </a:p>
          <a:p>
            <a:pPr marL="185420" marR="73660">
              <a:lnSpc>
                <a:spcPct val="104000"/>
              </a:lnSpc>
              <a:spcBef>
                <a:spcPts val="420"/>
              </a:spcBef>
            </a:pPr>
            <a:r>
              <a:rPr sz="1250" spc="6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250" spc="2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250" spc="10" dirty="0">
                <a:solidFill>
                  <a:srgbClr val="FFFFFF"/>
                </a:solidFill>
                <a:latin typeface="Tahoma"/>
                <a:cs typeface="Tahoma"/>
              </a:rPr>
              <a:t>ал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50" spc="50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1250" spc="1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250" spc="35" dirty="0">
                <a:solidFill>
                  <a:srgbClr val="FFFFFF"/>
                </a:solidFill>
                <a:latin typeface="Tahoma"/>
                <a:cs typeface="Tahoma"/>
              </a:rPr>
              <a:t>ц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50" spc="15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125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1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250" spc="20" dirty="0">
                <a:solidFill>
                  <a:srgbClr val="FFFFFF"/>
                </a:solidFill>
                <a:latin typeface="Tahoma"/>
                <a:cs typeface="Tahoma"/>
              </a:rPr>
              <a:t>ог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250" spc="1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250" spc="70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1250" spc="80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125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5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25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50" spc="15" dirty="0">
                <a:solidFill>
                  <a:srgbClr val="FFFFFF"/>
                </a:solidFill>
                <a:latin typeface="Tahoma"/>
                <a:cs typeface="Tahoma"/>
              </a:rPr>
              <a:t>б</a:t>
            </a:r>
            <a:r>
              <a:rPr sz="1250" spc="10" dirty="0">
                <a:solidFill>
                  <a:srgbClr val="FFFFFF"/>
                </a:solidFill>
                <a:latin typeface="Tahoma"/>
                <a:cs typeface="Tahoma"/>
              </a:rPr>
              <a:t>ла</a:t>
            </a:r>
            <a:r>
              <a:rPr sz="1250" spc="5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250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250" spc="4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5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7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1250" spc="25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250" spc="1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5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Tahoma"/>
                <a:cs typeface="Tahoma"/>
              </a:rPr>
              <a:t>и  </a:t>
            </a:r>
            <a:r>
              <a:rPr sz="1250" spc="60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1250" spc="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250" spc="1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1250" spc="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250" spc="1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250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50" spc="4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250" spc="20" dirty="0">
                <a:solidFill>
                  <a:srgbClr val="FFFFFF"/>
                </a:solidFill>
                <a:latin typeface="Tahoma"/>
                <a:cs typeface="Tahoma"/>
              </a:rPr>
              <a:t>ог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5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4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250" spc="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50" spc="10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1250" spc="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250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250" spc="2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250" spc="5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250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250" spc="4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250" spc="2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endParaRPr sz="1250" dirty="0">
              <a:latin typeface="Tahoma"/>
              <a:cs typeface="Tahoma"/>
            </a:endParaRPr>
          </a:p>
          <a:p>
            <a:pPr marL="185420">
              <a:lnSpc>
                <a:spcPct val="100000"/>
              </a:lnSpc>
              <a:spcBef>
                <a:spcPts val="400"/>
              </a:spcBef>
            </a:pPr>
            <a:r>
              <a:rPr sz="1250" spc="25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250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250" spc="1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250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ь</a:t>
            </a:r>
            <a:r>
              <a:rPr sz="125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45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1250" spc="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250" spc="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250" spc="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50" spc="80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endParaRPr sz="1250" dirty="0">
              <a:latin typeface="Tahoma"/>
              <a:cs typeface="Tahoma"/>
            </a:endParaRPr>
          </a:p>
          <a:p>
            <a:pPr marL="185420" marR="315595">
              <a:lnSpc>
                <a:spcPts val="1450"/>
              </a:lnSpc>
              <a:spcBef>
                <a:spcPts val="610"/>
              </a:spcBef>
            </a:pPr>
            <a:r>
              <a:rPr sz="1250" u="sng" spc="8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250" u="sng" spc="3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250" u="sng" spc="2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250" u="sng" spc="45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1250" u="sng" spc="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250" u="sng" spc="2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250" u="sng" spc="30" dirty="0">
                <a:solidFill>
                  <a:srgbClr val="FFFFFF"/>
                </a:solidFill>
                <a:latin typeface="Tahoma"/>
                <a:cs typeface="Tahoma"/>
              </a:rPr>
              <a:t>ни</a:t>
            </a:r>
            <a:r>
              <a:rPr sz="1250" u="sng" spc="3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250" u="sng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u="sng" spc="5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250" u="sng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250" u="sng" spc="1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250" u="sng" spc="3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250" u="sng" spc="45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1250" u="sng" spc="1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250" u="sng" spc="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250" u="sng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250" u="sng" spc="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50" u="sng" spc="5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250" u="sng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u="sng" spc="50" dirty="0">
                <a:solidFill>
                  <a:srgbClr val="FFFFFF"/>
                </a:solidFill>
                <a:latin typeface="Tahoma"/>
                <a:cs typeface="Tahoma"/>
              </a:rPr>
              <a:t>Асс</a:t>
            </a:r>
            <a:r>
              <a:rPr sz="1250" u="sng" spc="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50" u="sng" spc="35" dirty="0">
                <a:solidFill>
                  <a:srgbClr val="FFFFFF"/>
                </a:solidFill>
                <a:latin typeface="Tahoma"/>
                <a:cs typeface="Tahoma"/>
              </a:rPr>
              <a:t>ц</a:t>
            </a:r>
            <a:r>
              <a:rPr sz="1250" u="sng" spc="3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50" u="sng" spc="1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250" u="sng" spc="35" dirty="0">
                <a:solidFill>
                  <a:srgbClr val="FFFFFF"/>
                </a:solidFill>
                <a:latin typeface="Tahoma"/>
                <a:cs typeface="Tahoma"/>
              </a:rPr>
              <a:t>ц</a:t>
            </a:r>
            <a:r>
              <a:rPr sz="1250" u="sng" spc="3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50" u="sng" spc="25" dirty="0">
                <a:solidFill>
                  <a:srgbClr val="FFFFFF"/>
                </a:solidFill>
                <a:latin typeface="Tahoma"/>
                <a:cs typeface="Tahoma"/>
              </a:rPr>
              <a:t>и  </a:t>
            </a:r>
            <a:r>
              <a:rPr sz="1250" u="sng" spc="4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250" u="sng" spc="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50" u="sng" spc="10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1250" u="sng" spc="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50" u="sng" spc="3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250" u="sng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250" u="sng" spc="2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250" u="sng" spc="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250" u="sng" spc="5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250" u="sng" spc="60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1250" u="sng" spc="3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50" u="sng" spc="20" dirty="0">
                <a:solidFill>
                  <a:srgbClr val="FFFFFF"/>
                </a:solidFill>
                <a:latin typeface="Tahoma"/>
                <a:cs typeface="Tahoma"/>
              </a:rPr>
              <a:t>х</a:t>
            </a:r>
            <a:r>
              <a:rPr sz="1250" u="sng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u="sng" spc="35" dirty="0">
                <a:solidFill>
                  <a:srgbClr val="FFFFFF"/>
                </a:solidFill>
                <a:latin typeface="Tahoma"/>
                <a:cs typeface="Tahoma"/>
              </a:rPr>
              <a:t>ц</a:t>
            </a:r>
            <a:r>
              <a:rPr sz="1250" u="sng" spc="2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250" u="sng" spc="3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250" u="sng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250" u="sng" spc="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250" u="sng" spc="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50" u="sng" spc="5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endParaRPr sz="1250" u="sng" dirty="0">
              <a:latin typeface="Tahoma"/>
              <a:cs typeface="Tahoma"/>
            </a:endParaRPr>
          </a:p>
          <a:p>
            <a:pPr marL="185420" marR="325120">
              <a:lnSpc>
                <a:spcPct val="104000"/>
              </a:lnSpc>
              <a:spcBef>
                <a:spcPts val="409"/>
              </a:spcBef>
            </a:pPr>
            <a:r>
              <a:rPr sz="1250" spc="6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250" spc="2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250" spc="10" dirty="0">
                <a:solidFill>
                  <a:srgbClr val="FFFFFF"/>
                </a:solidFill>
                <a:latin typeface="Tahoma"/>
                <a:cs typeface="Tahoma"/>
              </a:rPr>
              <a:t>ал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50" spc="50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1250" spc="1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250" spc="35" dirty="0">
                <a:solidFill>
                  <a:srgbClr val="FFFFFF"/>
                </a:solidFill>
                <a:latin typeface="Tahoma"/>
                <a:cs typeface="Tahoma"/>
              </a:rPr>
              <a:t>ц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50" spc="15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125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1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250" spc="20" dirty="0">
                <a:solidFill>
                  <a:srgbClr val="FFFFFF"/>
                </a:solidFill>
                <a:latin typeface="Tahoma"/>
                <a:cs typeface="Tahoma"/>
              </a:rPr>
              <a:t>ог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250" spc="1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250" spc="70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1250" spc="80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125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50" dirty="0">
                <a:solidFill>
                  <a:srgbClr val="FFFFFF"/>
                </a:solidFill>
                <a:latin typeface="Tahoma"/>
                <a:cs typeface="Tahoma"/>
              </a:rPr>
              <a:t>Асс</a:t>
            </a:r>
            <a:r>
              <a:rPr sz="1250" spc="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50" spc="35" dirty="0">
                <a:solidFill>
                  <a:srgbClr val="FFFFFF"/>
                </a:solidFill>
                <a:latin typeface="Tahoma"/>
                <a:cs typeface="Tahoma"/>
              </a:rPr>
              <a:t>ц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50" spc="1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250" spc="35" dirty="0">
                <a:solidFill>
                  <a:srgbClr val="FFFFFF"/>
                </a:solidFill>
                <a:latin typeface="Tahoma"/>
                <a:cs typeface="Tahoma"/>
              </a:rPr>
              <a:t>ц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50" spc="25" dirty="0">
                <a:solidFill>
                  <a:srgbClr val="FFFFFF"/>
                </a:solidFill>
                <a:latin typeface="Tahoma"/>
                <a:cs typeface="Tahoma"/>
              </a:rPr>
              <a:t>и  волонтерских</a:t>
            </a:r>
            <a:r>
              <a:rPr sz="125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Tahoma"/>
                <a:cs typeface="Tahoma"/>
              </a:rPr>
              <a:t>центров</a:t>
            </a:r>
            <a:r>
              <a:rPr sz="125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4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5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20" dirty="0">
                <a:solidFill>
                  <a:srgbClr val="FFFFFF"/>
                </a:solidFill>
                <a:latin typeface="Tahoma"/>
                <a:cs typeface="Tahoma"/>
              </a:rPr>
              <a:t>партнеров</a:t>
            </a:r>
            <a:endParaRPr sz="1250" dirty="0">
              <a:latin typeface="Tahoma"/>
              <a:cs typeface="Tahoma"/>
            </a:endParaRPr>
          </a:p>
          <a:p>
            <a:pPr marL="185420">
              <a:lnSpc>
                <a:spcPct val="100000"/>
              </a:lnSpc>
              <a:spcBef>
                <a:spcPts val="480"/>
              </a:spcBef>
            </a:pPr>
            <a:r>
              <a:rPr sz="125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250" spc="20" dirty="0">
                <a:solidFill>
                  <a:srgbClr val="FFFFFF"/>
                </a:solidFill>
                <a:latin typeface="Tahoma"/>
                <a:cs typeface="Tahoma"/>
              </a:rPr>
              <a:t>г</a:t>
            </a:r>
            <a:r>
              <a:rPr sz="1250" spc="1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ни</a:t>
            </a:r>
            <a:r>
              <a:rPr sz="1250" spc="50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1250" spc="1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250" spc="35" dirty="0">
                <a:solidFill>
                  <a:srgbClr val="FFFFFF"/>
                </a:solidFill>
                <a:latin typeface="Tahoma"/>
                <a:cs typeface="Tahoma"/>
              </a:rPr>
              <a:t>ц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50" spc="15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125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4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250" spc="50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1250" spc="1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50" spc="70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1250" spc="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50" spc="1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1250" spc="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50" spc="70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1250" spc="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50" spc="45" dirty="0">
                <a:solidFill>
                  <a:srgbClr val="FFFFFF"/>
                </a:solidFill>
                <a:latin typeface="Tahoma"/>
                <a:cs typeface="Tahoma"/>
              </a:rPr>
              <a:t>щ</a:t>
            </a:r>
            <a:r>
              <a:rPr sz="1250" spc="4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endParaRPr sz="1250" dirty="0">
              <a:latin typeface="Tahoma"/>
              <a:cs typeface="Tahoma"/>
            </a:endParaRPr>
          </a:p>
          <a:p>
            <a:pPr marL="185420" marR="5080">
              <a:lnSpc>
                <a:spcPct val="100200"/>
              </a:lnSpc>
              <a:spcBef>
                <a:spcPts val="515"/>
              </a:spcBef>
            </a:pPr>
            <a:r>
              <a:rPr sz="1250" spc="35" dirty="0">
                <a:solidFill>
                  <a:srgbClr val="FFFFFF"/>
                </a:solidFill>
                <a:latin typeface="Tahoma"/>
                <a:cs typeface="Tahoma"/>
              </a:rPr>
              <a:t>Сервисы</a:t>
            </a:r>
            <a:r>
              <a:rPr sz="125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20" dirty="0">
                <a:solidFill>
                  <a:srgbClr val="FFFFFF"/>
                </a:solidFill>
                <a:latin typeface="Tahoma"/>
                <a:cs typeface="Tahoma"/>
              </a:rPr>
              <a:t>по</a:t>
            </a:r>
            <a:r>
              <a:rPr sz="125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25" dirty="0">
                <a:solidFill>
                  <a:srgbClr val="FFFFFF"/>
                </a:solidFill>
                <a:latin typeface="Tahoma"/>
                <a:cs typeface="Tahoma"/>
              </a:rPr>
              <a:t>развитию</a:t>
            </a:r>
            <a:r>
              <a:rPr sz="125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20" dirty="0">
                <a:solidFill>
                  <a:srgbClr val="FFFFFF"/>
                </a:solidFill>
                <a:latin typeface="Tahoma"/>
                <a:cs typeface="Tahoma"/>
              </a:rPr>
              <a:t>добровольчества </a:t>
            </a:r>
            <a:r>
              <a:rPr sz="1250" spc="-3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5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25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5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250" spc="-10" dirty="0">
                <a:solidFill>
                  <a:srgbClr val="FFFFFF"/>
                </a:solidFill>
                <a:latin typeface="Tahoma"/>
                <a:cs typeface="Tahoma"/>
              </a:rPr>
              <a:t>ф</a:t>
            </a:r>
            <a:r>
              <a:rPr sz="1250" spc="2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250" spc="3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25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60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1250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1250" spc="10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1250" spc="20" dirty="0">
                <a:solidFill>
                  <a:srgbClr val="FFFFFF"/>
                </a:solidFill>
                <a:latin typeface="Tahoma"/>
                <a:cs typeface="Tahoma"/>
              </a:rPr>
              <a:t>ь</a:t>
            </a:r>
            <a:r>
              <a:rPr sz="1250" dirty="0">
                <a:solidFill>
                  <a:srgbClr val="FFFFFF"/>
                </a:solidFill>
                <a:latin typeface="Tahoma"/>
                <a:cs typeface="Tahoma"/>
              </a:rPr>
              <a:t>ту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250" spc="50" dirty="0">
                <a:solidFill>
                  <a:srgbClr val="FFFFFF"/>
                </a:solidFill>
                <a:latin typeface="Tahoma"/>
                <a:cs typeface="Tahoma"/>
              </a:rPr>
              <a:t>ы</a:t>
            </a:r>
            <a:r>
              <a:rPr sz="125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-65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1250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250" spc="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50" spc="10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1250" spc="20" dirty="0">
                <a:solidFill>
                  <a:srgbClr val="FFFFFF"/>
                </a:solidFill>
                <a:latin typeface="Tahoma"/>
                <a:cs typeface="Tahoma"/>
              </a:rPr>
              <a:t>ь</a:t>
            </a:r>
            <a:r>
              <a:rPr sz="1250" spc="60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5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45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1250" spc="10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1250" spc="15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125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55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1250" spc="65" dirty="0">
                <a:solidFill>
                  <a:srgbClr val="FFFFFF"/>
                </a:solidFill>
                <a:latin typeface="Tahoma"/>
                <a:cs typeface="Tahoma"/>
              </a:rPr>
              <a:t>Ц</a:t>
            </a:r>
            <a:r>
              <a:rPr sz="125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35" dirty="0">
                <a:solidFill>
                  <a:srgbClr val="FFFFFF"/>
                </a:solidFill>
                <a:latin typeface="Tahoma"/>
                <a:cs typeface="Tahoma"/>
              </a:rPr>
              <a:t>в  </a:t>
            </a:r>
            <a:r>
              <a:rPr sz="1250" spc="5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250" spc="-10" dirty="0">
                <a:solidFill>
                  <a:srgbClr val="FFFFFF"/>
                </a:solidFill>
                <a:latin typeface="Tahoma"/>
                <a:cs typeface="Tahoma"/>
              </a:rPr>
              <a:t>ф</a:t>
            </a:r>
            <a:r>
              <a:rPr sz="1250" spc="2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250" spc="3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25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60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1250" spc="-5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1250" spc="10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1250" spc="20" dirty="0">
                <a:solidFill>
                  <a:srgbClr val="FFFFFF"/>
                </a:solidFill>
                <a:latin typeface="Tahoma"/>
                <a:cs typeface="Tahoma"/>
              </a:rPr>
              <a:t>ь</a:t>
            </a:r>
            <a:r>
              <a:rPr sz="1250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250" spc="-5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250" spc="40" dirty="0">
                <a:solidFill>
                  <a:srgbClr val="FFFFFF"/>
                </a:solidFill>
                <a:latin typeface="Tahoma"/>
                <a:cs typeface="Tahoma"/>
              </a:rPr>
              <a:t>ы</a:t>
            </a:r>
            <a:r>
              <a:rPr sz="1250" spc="-65" dirty="0">
                <a:solidFill>
                  <a:srgbClr val="FFFFFF"/>
                </a:solidFill>
                <a:latin typeface="Tahoma"/>
                <a:cs typeface="Tahoma"/>
              </a:rPr>
              <a:t>)</a:t>
            </a:r>
            <a:r>
              <a:rPr sz="1250" spc="-114" dirty="0">
                <a:solidFill>
                  <a:srgbClr val="FFFFFF"/>
                </a:solidFill>
                <a:latin typeface="Tahoma"/>
                <a:cs typeface="Tahoma"/>
              </a:rPr>
              <a:t>*</a:t>
            </a:r>
            <a:endParaRPr sz="1250" dirty="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04707" y="2091868"/>
            <a:ext cx="85725" cy="56959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200" spc="-75" dirty="0">
                <a:solidFill>
                  <a:srgbClr val="EF9152"/>
                </a:solidFill>
                <a:latin typeface="Tahoma"/>
                <a:cs typeface="Tahoma"/>
              </a:rPr>
              <a:t>•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200" spc="-75" dirty="0">
                <a:solidFill>
                  <a:srgbClr val="EF9152"/>
                </a:solidFill>
                <a:latin typeface="Tahoma"/>
                <a:cs typeface="Tahoma"/>
              </a:rPr>
              <a:t>•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04707" y="3302910"/>
            <a:ext cx="85725" cy="569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75" dirty="0">
                <a:solidFill>
                  <a:srgbClr val="EF9152"/>
                </a:solidFill>
                <a:latin typeface="Tahoma"/>
                <a:cs typeface="Tahoma"/>
              </a:rPr>
              <a:t>•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200" spc="-75" dirty="0">
                <a:solidFill>
                  <a:srgbClr val="EF9152"/>
                </a:solidFill>
                <a:latin typeface="Tahoma"/>
                <a:cs typeface="Tahoma"/>
              </a:rPr>
              <a:t>•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08758" y="3556249"/>
            <a:ext cx="83185" cy="200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50" spc="-70" dirty="0">
                <a:solidFill>
                  <a:srgbClr val="EF9152"/>
                </a:solidFill>
                <a:latin typeface="Tahoma"/>
                <a:cs typeface="Tahoma"/>
              </a:rPr>
              <a:t>•</a:t>
            </a:r>
            <a:endParaRPr sz="115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0224" y="2876203"/>
            <a:ext cx="84455" cy="2044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-60" dirty="0">
                <a:latin typeface="Tahoma"/>
                <a:cs typeface="Tahoma"/>
              </a:rPr>
              <a:t>•</a:t>
            </a:r>
            <a:endParaRPr sz="115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0224" y="3765507"/>
            <a:ext cx="84455" cy="2044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-60" dirty="0">
                <a:latin typeface="Tahoma"/>
                <a:cs typeface="Tahoma"/>
              </a:rPr>
              <a:t>•</a:t>
            </a:r>
            <a:endParaRPr sz="115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0224" y="4456240"/>
            <a:ext cx="84455" cy="2044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-60" dirty="0">
                <a:latin typeface="Tahoma"/>
                <a:cs typeface="Tahoma"/>
              </a:rPr>
              <a:t>•</a:t>
            </a:r>
            <a:endParaRPr sz="115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3183" y="1584113"/>
            <a:ext cx="29660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5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r>
              <a:rPr sz="1800" b="1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1800" b="1" spc="-40" dirty="0">
                <a:solidFill>
                  <a:srgbClr val="FFFFFF"/>
                </a:solidFill>
                <a:latin typeface="Trebuchet MS"/>
                <a:cs typeface="Trebuchet MS"/>
              </a:rPr>
              <a:t>б</a:t>
            </a:r>
            <a:r>
              <a:rPr sz="1800" b="1" spc="35" dirty="0">
                <a:solidFill>
                  <a:srgbClr val="FFFFFF"/>
                </a:solidFill>
                <a:latin typeface="Trebuchet MS"/>
                <a:cs typeface="Trebuchet MS"/>
              </a:rPr>
              <a:t>я</a:t>
            </a:r>
            <a:r>
              <a:rPr sz="1800" b="1" spc="75" dirty="0">
                <a:solidFill>
                  <a:srgbClr val="FFFFFF"/>
                </a:solidFill>
                <a:latin typeface="Trebuchet MS"/>
                <a:cs typeface="Trebuchet MS"/>
              </a:rPr>
              <a:t>з</a:t>
            </a:r>
            <a:r>
              <a:rPr sz="1800" b="1" spc="50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т</a:t>
            </a:r>
            <a:r>
              <a:rPr sz="1800" b="1" spc="-40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1800" b="1" spc="10" dirty="0">
                <a:solidFill>
                  <a:srgbClr val="FFFFFF"/>
                </a:solidFill>
                <a:latin typeface="Trebuchet MS"/>
                <a:cs typeface="Trebuchet MS"/>
              </a:rPr>
              <a:t>л</a:t>
            </a:r>
            <a:r>
              <a:rPr sz="1800" b="1" spc="25" dirty="0">
                <a:solidFill>
                  <a:srgbClr val="FFFFFF"/>
                </a:solidFill>
                <a:latin typeface="Trebuchet MS"/>
                <a:cs typeface="Trebuchet MS"/>
              </a:rPr>
              <a:t>ьн</a:t>
            </a:r>
            <a:r>
              <a:rPr sz="1800" b="1" spc="105" dirty="0">
                <a:solidFill>
                  <a:srgbClr val="FFFFFF"/>
                </a:solidFill>
                <a:latin typeface="Trebuchet MS"/>
                <a:cs typeface="Trebuchet MS"/>
              </a:rPr>
              <a:t>ы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х</a:t>
            </a:r>
            <a:r>
              <a:rPr sz="1800" b="1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1800" b="1" spc="-40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1800" b="1" spc="30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1800" b="1" spc="45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800" b="1" spc="1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800" b="1" spc="-10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1800" b="1" spc="-2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1800" b="1" spc="45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800" b="1" spc="-70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63183" y="1976609"/>
            <a:ext cx="3529329" cy="3575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9734" indent="-407670">
              <a:lnSpc>
                <a:spcPts val="1520"/>
              </a:lnSpc>
              <a:spcBef>
                <a:spcPts val="105"/>
              </a:spcBef>
              <a:buClr>
                <a:srgbClr val="000000"/>
              </a:buClr>
              <a:buSzPct val="88461"/>
              <a:buChar char="•"/>
              <a:tabLst>
                <a:tab pos="419100" algn="l"/>
                <a:tab pos="420370" algn="l"/>
              </a:tabLst>
            </a:pPr>
            <a:r>
              <a:rPr sz="1950" spc="60" baseline="2136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950" spc="30" baseline="2136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950" spc="-30" baseline="2136" dirty="0">
                <a:solidFill>
                  <a:srgbClr val="FFFFFF"/>
                </a:solidFill>
                <a:latin typeface="Tahoma"/>
                <a:cs typeface="Tahoma"/>
              </a:rPr>
              <a:t>ф</a:t>
            </a:r>
            <a:r>
              <a:rPr sz="1950" spc="15" baseline="2136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950" spc="37" baseline="2136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950" spc="97" baseline="2136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1950" spc="30" baseline="2136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950" spc="37" baseline="2136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950" spc="15" baseline="2136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950" spc="52" baseline="2136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950" baseline="2136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950" spc="-7" baseline="2136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950" spc="37" baseline="2136" dirty="0">
                <a:solidFill>
                  <a:srgbClr val="FFFFFF"/>
                </a:solidFill>
                <a:latin typeface="Tahoma"/>
                <a:cs typeface="Tahoma"/>
              </a:rPr>
              <a:t>ь</a:t>
            </a:r>
            <a:r>
              <a:rPr sz="1950" spc="-172" baseline="2136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50" spc="22" baseline="2136" dirty="0">
                <a:solidFill>
                  <a:srgbClr val="FFFFFF"/>
                </a:solidFill>
                <a:latin typeface="Tahoma"/>
                <a:cs typeface="Tahoma"/>
              </a:rPr>
              <a:t>г</a:t>
            </a:r>
            <a:r>
              <a:rPr sz="1950" spc="37" baseline="2136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950" baseline="2136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950" spc="60" baseline="2136" dirty="0">
                <a:solidFill>
                  <a:srgbClr val="FFFFFF"/>
                </a:solidFill>
                <a:latin typeface="Tahoma"/>
                <a:cs typeface="Tahoma"/>
              </a:rPr>
              <a:t>жд</a:t>
            </a:r>
            <a:r>
              <a:rPr sz="1950" baseline="2136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950" spc="44" baseline="2136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endParaRPr sz="1950" baseline="2136">
              <a:latin typeface="Tahoma"/>
              <a:cs typeface="Tahoma"/>
            </a:endParaRPr>
          </a:p>
          <a:p>
            <a:pPr marL="419734" marR="64769">
              <a:lnSpc>
                <a:spcPts val="1540"/>
              </a:lnSpc>
              <a:spcBef>
                <a:spcPts val="25"/>
              </a:spcBef>
            </a:pPr>
            <a:r>
              <a:rPr sz="1300" spc="3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3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300" spc="2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г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300" spc="25" dirty="0">
                <a:solidFill>
                  <a:srgbClr val="FFFFFF"/>
                </a:solidFill>
                <a:latin typeface="Tahoma"/>
                <a:cs typeface="Tahoma"/>
              </a:rPr>
              <a:t>ни</a:t>
            </a:r>
            <a:r>
              <a:rPr sz="1300" spc="45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300" spc="25" dirty="0">
                <a:solidFill>
                  <a:srgbClr val="FFFFFF"/>
                </a:solidFill>
                <a:latin typeface="Tahoma"/>
                <a:cs typeface="Tahoma"/>
              </a:rPr>
              <a:t>ци</a:t>
            </a:r>
            <a:r>
              <a:rPr sz="1300" spc="3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3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3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1300" spc="2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300" spc="4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300" spc="45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300" spc="-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300" spc="3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300" spc="65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1300" spc="30" dirty="0">
                <a:solidFill>
                  <a:srgbClr val="FFFFFF"/>
                </a:solidFill>
                <a:latin typeface="Tahoma"/>
                <a:cs typeface="Tahoma"/>
              </a:rPr>
              <a:t>ы</a:t>
            </a: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х  </a:t>
            </a:r>
            <a:r>
              <a:rPr sz="1300" spc="25" dirty="0">
                <a:solidFill>
                  <a:srgbClr val="FFFFFF"/>
                </a:solidFill>
                <a:latin typeface="Tahoma"/>
                <a:cs typeface="Tahoma"/>
              </a:rPr>
              <a:t>сервисах</a:t>
            </a:r>
            <a:r>
              <a:rPr sz="13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3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3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реализуемых</a:t>
            </a:r>
            <a:r>
              <a:rPr sz="13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волонтерских </a:t>
            </a:r>
            <a:r>
              <a:rPr sz="1300" spc="-3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проектах</a:t>
            </a:r>
            <a:endParaRPr sz="1300">
              <a:latin typeface="Tahoma"/>
              <a:cs typeface="Tahoma"/>
            </a:endParaRPr>
          </a:p>
          <a:p>
            <a:pPr marL="419734" marR="5080">
              <a:lnSpc>
                <a:spcPct val="118000"/>
              </a:lnSpc>
              <a:spcBef>
                <a:spcPts val="405"/>
              </a:spcBef>
            </a:pP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300" spc="45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1300" spc="35" dirty="0">
                <a:solidFill>
                  <a:srgbClr val="FFFFFF"/>
                </a:solidFill>
                <a:latin typeface="Tahoma"/>
                <a:cs typeface="Tahoma"/>
              </a:rPr>
              <a:t>щ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300" spc="45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300" spc="-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300" spc="3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1300" spc="-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300" spc="25" dirty="0">
                <a:solidFill>
                  <a:srgbClr val="FFFFFF"/>
                </a:solidFill>
                <a:latin typeface="Tahoma"/>
                <a:cs typeface="Tahoma"/>
              </a:rPr>
              <a:t>ь</a:t>
            </a:r>
            <a:r>
              <a:rPr sz="13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300" spc="2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300" spc="3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300" spc="-15" dirty="0">
                <a:solidFill>
                  <a:srgbClr val="FFFFFF"/>
                </a:solidFill>
                <a:latin typeface="Tahoma"/>
                <a:cs typeface="Tahoma"/>
              </a:rPr>
              <a:t>ч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е  </a:t>
            </a:r>
            <a:r>
              <a:rPr sz="1300" spc="5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300" spc="45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ь</a:t>
            </a:r>
            <a:r>
              <a:rPr sz="1300" spc="-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300" spc="2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300" spc="3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ни</a:t>
            </a:r>
            <a:r>
              <a:rPr sz="1300" spc="3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3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3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3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300" spc="5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300" spc="-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300" spc="2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300" spc="3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ни</a:t>
            </a:r>
            <a:r>
              <a:rPr sz="1300" spc="3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endParaRPr sz="1300">
              <a:latin typeface="Tahoma"/>
              <a:cs typeface="Tahoma"/>
            </a:endParaRPr>
          </a:p>
          <a:p>
            <a:pPr marL="419734" marR="5080">
              <a:lnSpc>
                <a:spcPts val="1540"/>
              </a:lnSpc>
              <a:spcBef>
                <a:spcPts val="50"/>
              </a:spcBef>
            </a:pP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г</a:t>
            </a:r>
            <a:r>
              <a:rPr sz="1300" spc="2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300" spc="40" dirty="0">
                <a:solidFill>
                  <a:srgbClr val="FFFFFF"/>
                </a:solidFill>
                <a:latin typeface="Tahoma"/>
                <a:cs typeface="Tahoma"/>
              </a:rPr>
              <a:t>жд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300" spc="3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3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4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13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1300" spc="2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300" spc="4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ени</a:t>
            </a: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13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ап</a:t>
            </a:r>
            <a:r>
              <a:rPr sz="1300" spc="2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300" spc="3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ени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я  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х</a:t>
            </a:r>
            <a:r>
              <a:rPr sz="13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40" dirty="0">
                <a:solidFill>
                  <a:srgbClr val="FFFFFF"/>
                </a:solidFill>
                <a:latin typeface="Tahoma"/>
                <a:cs typeface="Tahoma"/>
              </a:rPr>
              <a:t>ж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300" spc="65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300" spc="30" dirty="0">
                <a:solidFill>
                  <a:srgbClr val="FFFFFF"/>
                </a:solidFill>
                <a:latin typeface="Tahoma"/>
                <a:cs typeface="Tahoma"/>
              </a:rPr>
              <a:t>й</a:t>
            </a:r>
            <a:r>
              <a:rPr sz="13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45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300" spc="25" dirty="0">
                <a:solidFill>
                  <a:srgbClr val="FFFFFF"/>
                </a:solidFill>
                <a:latin typeface="Tahoma"/>
                <a:cs typeface="Tahoma"/>
              </a:rPr>
              <a:t>ц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ь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300" spc="30" dirty="0">
                <a:solidFill>
                  <a:srgbClr val="FFFFFF"/>
                </a:solidFill>
                <a:latin typeface="Tahoma"/>
                <a:cs typeface="Tahoma"/>
              </a:rPr>
              <a:t>й</a:t>
            </a:r>
            <a:r>
              <a:rPr sz="13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4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1300" spc="-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ь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300" spc="45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300" spc="-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300" spc="3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endParaRPr sz="1300">
              <a:latin typeface="Tahoma"/>
              <a:cs typeface="Tahoma"/>
            </a:endParaRPr>
          </a:p>
          <a:p>
            <a:pPr marL="419734" marR="516890">
              <a:lnSpc>
                <a:spcPts val="1920"/>
              </a:lnSpc>
              <a:spcBef>
                <a:spcPts val="105"/>
              </a:spcBef>
            </a:pP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300" spc="45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1300" spc="35" dirty="0">
                <a:solidFill>
                  <a:srgbClr val="FFFFFF"/>
                </a:solidFill>
                <a:latin typeface="Tahoma"/>
                <a:cs typeface="Tahoma"/>
              </a:rPr>
              <a:t>щ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300" spc="45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300" spc="-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300" spc="3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1300" spc="-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300" spc="25" dirty="0">
                <a:solidFill>
                  <a:srgbClr val="FFFFFF"/>
                </a:solidFill>
                <a:latin typeface="Tahoma"/>
                <a:cs typeface="Tahoma"/>
              </a:rPr>
              <a:t>ь</a:t>
            </a:r>
            <a:r>
              <a:rPr sz="13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300" spc="45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ь</a:t>
            </a:r>
            <a:r>
              <a:rPr sz="1300" spc="-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300" spc="2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300" spc="3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ние  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благополучателей</a:t>
            </a:r>
            <a:r>
              <a:rPr sz="13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3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платформе</a:t>
            </a:r>
            <a:endParaRPr sz="1300">
              <a:latin typeface="Tahoma"/>
              <a:cs typeface="Tahoma"/>
            </a:endParaRPr>
          </a:p>
          <a:p>
            <a:pPr marL="419734">
              <a:lnSpc>
                <a:spcPts val="1410"/>
              </a:lnSpc>
            </a:pP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«ДОБРО.РФ»</a:t>
            </a:r>
            <a:endParaRPr sz="1300">
              <a:latin typeface="Tahoma"/>
              <a:cs typeface="Tahoma"/>
            </a:endParaRPr>
          </a:p>
          <a:p>
            <a:pPr marL="419734" marR="29209">
              <a:lnSpc>
                <a:spcPts val="1540"/>
              </a:lnSpc>
              <a:spcBef>
                <a:spcPts val="800"/>
              </a:spcBef>
            </a:pP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300" spc="5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300" spc="45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1300" spc="30" dirty="0">
                <a:solidFill>
                  <a:srgbClr val="FFFFFF"/>
                </a:solidFill>
                <a:latin typeface="Tahoma"/>
                <a:cs typeface="Tahoma"/>
              </a:rPr>
              <a:t>ы</a:t>
            </a:r>
            <a:r>
              <a:rPr sz="1300" spc="3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300" spc="-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300" spc="25" dirty="0">
                <a:solidFill>
                  <a:srgbClr val="FFFFFF"/>
                </a:solidFill>
                <a:latin typeface="Tahoma"/>
                <a:cs typeface="Tahoma"/>
              </a:rPr>
              <a:t>ь</a:t>
            </a:r>
            <a:r>
              <a:rPr sz="13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300" spc="65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300" spc="35" dirty="0">
                <a:solidFill>
                  <a:srgbClr val="FFFFFF"/>
                </a:solidFill>
                <a:latin typeface="Tahoma"/>
                <a:cs typeface="Tahoma"/>
              </a:rPr>
              <a:t>щ</a:t>
            </a:r>
            <a:r>
              <a:rPr sz="1300" spc="25" dirty="0">
                <a:solidFill>
                  <a:srgbClr val="FFFFFF"/>
                </a:solidFill>
                <a:latin typeface="Tahoma"/>
                <a:cs typeface="Tahoma"/>
              </a:rPr>
              <a:t>ь</a:t>
            </a:r>
            <a:r>
              <a:rPr sz="13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4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3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300" spc="4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бо</a:t>
            </a:r>
            <a:r>
              <a:rPr sz="1300" spc="2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300" spc="3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3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1300" spc="2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300" spc="5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300" spc="30" dirty="0">
                <a:solidFill>
                  <a:srgbClr val="FFFFFF"/>
                </a:solidFill>
                <a:latin typeface="Tahoma"/>
                <a:cs typeface="Tahoma"/>
              </a:rPr>
              <a:t>в  и</a:t>
            </a:r>
            <a:r>
              <a:rPr sz="13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65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300" spc="2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1300" spc="2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1300" spc="-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300" spc="30" dirty="0">
                <a:solidFill>
                  <a:srgbClr val="FFFFFF"/>
                </a:solidFill>
                <a:latin typeface="Tahoma"/>
                <a:cs typeface="Tahoma"/>
              </a:rPr>
              <a:t>й</a:t>
            </a:r>
            <a:r>
              <a:rPr sz="13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4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13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300" spc="45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300" spc="25" dirty="0">
                <a:solidFill>
                  <a:srgbClr val="FFFFFF"/>
                </a:solidFill>
                <a:latin typeface="Tahoma"/>
                <a:cs typeface="Tahoma"/>
              </a:rPr>
              <a:t>ц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ии  </a:t>
            </a:r>
            <a:r>
              <a:rPr sz="1300" spc="45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300" spc="25" dirty="0">
                <a:solidFill>
                  <a:srgbClr val="FFFFFF"/>
                </a:solidFill>
                <a:latin typeface="Tahoma"/>
                <a:cs typeface="Tahoma"/>
              </a:rPr>
              <a:t>ци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ь</a:t>
            </a:r>
            <a:r>
              <a:rPr sz="1300" spc="2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300" spc="30" dirty="0">
                <a:solidFill>
                  <a:srgbClr val="FFFFFF"/>
                </a:solidFill>
                <a:latin typeface="Tahoma"/>
                <a:cs typeface="Tahoma"/>
              </a:rPr>
              <a:t>ы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х</a:t>
            </a:r>
            <a:r>
              <a:rPr sz="13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25" dirty="0">
                <a:solidFill>
                  <a:srgbClr val="FFFFFF"/>
                </a:solidFill>
                <a:latin typeface="Tahoma"/>
                <a:cs typeface="Tahoma"/>
              </a:rPr>
              <a:t>иници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300" spc="-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300" spc="2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300" spc="4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3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г</a:t>
            </a:r>
            <a:r>
              <a:rPr sz="1300" spc="2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300" spc="45" dirty="0">
                <a:solidFill>
                  <a:srgbClr val="FFFFFF"/>
                </a:solidFill>
                <a:latin typeface="Tahoma"/>
                <a:cs typeface="Tahoma"/>
              </a:rPr>
              <a:t>ж</a:t>
            </a:r>
            <a:r>
              <a:rPr sz="1300" spc="4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300" spc="3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endParaRPr sz="1300">
              <a:latin typeface="Tahoma"/>
              <a:cs typeface="Tahoma"/>
            </a:endParaRPr>
          </a:p>
          <a:p>
            <a:pPr marL="419734" marR="274320" lvl="1" indent="-190500">
              <a:lnSpc>
                <a:spcPts val="1540"/>
              </a:lnSpc>
              <a:spcBef>
                <a:spcPts val="750"/>
              </a:spcBef>
              <a:buClr>
                <a:srgbClr val="000000"/>
              </a:buClr>
              <a:buSzPct val="88461"/>
              <a:buChar char="•"/>
              <a:tabLst>
                <a:tab pos="419100" algn="l"/>
                <a:tab pos="420370" algn="l"/>
              </a:tabLst>
            </a:pP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300" spc="45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1300" spc="35" dirty="0">
                <a:solidFill>
                  <a:srgbClr val="FFFFFF"/>
                </a:solidFill>
                <a:latin typeface="Tahoma"/>
                <a:cs typeface="Tahoma"/>
              </a:rPr>
              <a:t>щ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300" spc="45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300" spc="-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300" spc="3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1300" spc="-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300" spc="25" dirty="0">
                <a:solidFill>
                  <a:srgbClr val="FFFFFF"/>
                </a:solidFill>
                <a:latin typeface="Tahoma"/>
                <a:cs typeface="Tahoma"/>
              </a:rPr>
              <a:t>ь</a:t>
            </a:r>
            <a:r>
              <a:rPr sz="13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5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300" spc="45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ь</a:t>
            </a:r>
            <a:r>
              <a:rPr sz="1300" spc="-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300" spc="2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300" spc="3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ни</a:t>
            </a:r>
            <a:r>
              <a:rPr sz="1300" spc="3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3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о  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ин</a:t>
            </a:r>
            <a:r>
              <a:rPr sz="1300" spc="4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300" spc="3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300" spc="4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300" spc="5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ь</a:t>
            </a:r>
            <a:r>
              <a:rPr sz="1300" spc="2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300" spc="30" dirty="0">
                <a:solidFill>
                  <a:srgbClr val="FFFFFF"/>
                </a:solidFill>
                <a:latin typeface="Tahoma"/>
                <a:cs typeface="Tahoma"/>
              </a:rPr>
              <a:t>ы</a:t>
            </a:r>
            <a:r>
              <a:rPr sz="1300" spc="75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13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45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ап</a:t>
            </a:r>
            <a:r>
              <a:rPr sz="1300" spc="2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300" spc="45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300" spc="75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13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г</a:t>
            </a:r>
            <a:r>
              <a:rPr sz="1300" spc="2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300" spc="40" dirty="0">
                <a:solidFill>
                  <a:srgbClr val="FFFFFF"/>
                </a:solidFill>
                <a:latin typeface="Tahoma"/>
                <a:cs typeface="Tahoma"/>
              </a:rPr>
              <a:t>жд</a:t>
            </a:r>
            <a:r>
              <a:rPr sz="130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300" spc="3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60506" y="1474646"/>
            <a:ext cx="2551430" cy="3041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800" b="1" spc="4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r>
              <a:rPr sz="1800" b="1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1800" b="1" spc="-25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1800" b="1" spc="45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1800" b="1" spc="60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800" b="1" spc="25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800" b="1" spc="5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1800" b="1" spc="-1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1800" b="1" spc="70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800" b="1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25" dirty="0">
                <a:solidFill>
                  <a:srgbClr val="FFFFFF"/>
                </a:solidFill>
                <a:latin typeface="Trebuchet MS"/>
                <a:cs typeface="Trebuchet MS"/>
              </a:rPr>
              <a:t>п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1800" b="1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spc="60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800" b="1" spc="120" dirty="0">
                <a:solidFill>
                  <a:srgbClr val="FFFFFF"/>
                </a:solidFill>
                <a:latin typeface="Trebuchet MS"/>
                <a:cs typeface="Trebuchet MS"/>
              </a:rPr>
              <a:t>ы</a:t>
            </a:r>
            <a:r>
              <a:rPr sz="1800" b="1" spc="-25" dirty="0">
                <a:solidFill>
                  <a:srgbClr val="FFFFFF"/>
                </a:solidFill>
                <a:latin typeface="Trebuchet MS"/>
                <a:cs typeface="Trebuchet MS"/>
              </a:rPr>
              <a:t>б</a:t>
            </a:r>
            <a:r>
              <a:rPr sz="1800" b="1" spc="-10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1800" b="1" spc="45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1800" b="1" spc="-10" dirty="0">
                <a:solidFill>
                  <a:srgbClr val="FFFFFF"/>
                </a:solidFill>
                <a:latin typeface="Trebuchet MS"/>
                <a:cs typeface="Trebuchet MS"/>
              </a:rPr>
              <a:t>у</a:t>
            </a:r>
            <a:r>
              <a:rPr sz="1800" b="1" spc="-60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60506" y="1810530"/>
            <a:ext cx="3496310" cy="3703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105" marR="988060" indent="-320040">
              <a:lnSpc>
                <a:spcPct val="132400"/>
              </a:lnSpc>
              <a:spcBef>
                <a:spcPts val="95"/>
              </a:spcBef>
              <a:buClr>
                <a:srgbClr val="EF9152"/>
              </a:buClr>
              <a:buSzPct val="92000"/>
              <a:buChar char="•"/>
              <a:tabLst>
                <a:tab pos="332105" algn="l"/>
                <a:tab pos="332740" algn="l"/>
              </a:tabLst>
            </a:pPr>
            <a:r>
              <a:rPr sz="1875" u="sng" spc="30" baseline="2222" dirty="0">
                <a:solidFill>
                  <a:srgbClr val="FFFFFF"/>
                </a:solidFill>
                <a:latin typeface="Tahoma"/>
                <a:cs typeface="Tahoma"/>
              </a:rPr>
              <a:t>По</a:t>
            </a:r>
            <a:r>
              <a:rPr sz="1875" u="sng" spc="67" baseline="2222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1875" u="sng" spc="22" baseline="2222" dirty="0">
                <a:solidFill>
                  <a:srgbClr val="FFFFFF"/>
                </a:solidFill>
                <a:latin typeface="Tahoma"/>
                <a:cs typeface="Tahoma"/>
              </a:rPr>
              <a:t>б</a:t>
            </a:r>
            <a:r>
              <a:rPr sz="1875" u="sng" spc="30" baseline="2222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875" u="sng" spc="60" baseline="2222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875" u="sng" spc="-157" baseline="222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75" u="sng" spc="67" baseline="2222" dirty="0">
                <a:solidFill>
                  <a:srgbClr val="FFFFFF"/>
                </a:solidFill>
                <a:latin typeface="Tahoma"/>
                <a:cs typeface="Tahoma"/>
              </a:rPr>
              <a:t>э</a:t>
            </a:r>
            <a:r>
              <a:rPr sz="1875" u="sng" spc="89" baseline="2222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1875" u="sng" spc="75" baseline="2222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875" u="sng" spc="15" baseline="2222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1875" u="sng" spc="37" baseline="2222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875" u="sng" spc="44" baseline="2222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875" u="sng" baseline="2222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875" u="sng" spc="30" baseline="2222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875" u="sng" spc="52" baseline="2222" dirty="0">
                <a:solidFill>
                  <a:srgbClr val="FFFFFF"/>
                </a:solidFill>
                <a:latin typeface="Tahoma"/>
                <a:cs typeface="Tahoma"/>
              </a:rPr>
              <a:t>в  </a:t>
            </a:r>
            <a:r>
              <a:rPr sz="1250" spc="2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250" spc="2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250" spc="45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1250" spc="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50" spc="5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250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250" spc="1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250" spc="4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250" spc="10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1250" spc="2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ни</a:t>
            </a:r>
            <a:r>
              <a:rPr sz="1250" spc="3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25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1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1250" spc="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50" spc="70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1250" spc="2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250" spc="45" dirty="0">
                <a:solidFill>
                  <a:srgbClr val="FFFFFF"/>
                </a:solidFill>
                <a:latin typeface="Tahoma"/>
                <a:cs typeface="Tahoma"/>
              </a:rPr>
              <a:t>щ</a:t>
            </a:r>
            <a:r>
              <a:rPr sz="1250" spc="2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ни</a:t>
            </a:r>
            <a:r>
              <a:rPr sz="1250" spc="15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endParaRPr sz="1250" dirty="0">
              <a:latin typeface="Tahoma"/>
              <a:cs typeface="Tahoma"/>
            </a:endParaRPr>
          </a:p>
          <a:p>
            <a:pPr marL="332105" marR="5080">
              <a:lnSpc>
                <a:spcPct val="101499"/>
              </a:lnSpc>
              <a:spcBef>
                <a:spcPts val="515"/>
              </a:spcBef>
            </a:pPr>
            <a:r>
              <a:rPr sz="1250" spc="35" dirty="0">
                <a:solidFill>
                  <a:srgbClr val="FFFFFF"/>
                </a:solidFill>
                <a:latin typeface="Tahoma"/>
                <a:cs typeface="Tahoma"/>
              </a:rPr>
              <a:t>Поиск </a:t>
            </a:r>
            <a:r>
              <a:rPr sz="1250" spc="40" dirty="0">
                <a:solidFill>
                  <a:srgbClr val="FFFFFF"/>
                </a:solidFill>
                <a:latin typeface="Tahoma"/>
                <a:cs typeface="Tahoma"/>
              </a:rPr>
              <a:t>и </a:t>
            </a:r>
            <a:r>
              <a:rPr sz="1250" spc="25" dirty="0">
                <a:solidFill>
                  <a:srgbClr val="FFFFFF"/>
                </a:solidFill>
                <a:latin typeface="Tahoma"/>
                <a:cs typeface="Tahoma"/>
              </a:rPr>
              <a:t>предоставление 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помещения </a:t>
            </a:r>
            <a:r>
              <a:rPr sz="1250" spc="25" dirty="0">
                <a:solidFill>
                  <a:srgbClr val="FFFFFF"/>
                </a:solidFill>
                <a:latin typeface="Tahoma"/>
                <a:cs typeface="Tahoma"/>
              </a:rPr>
              <a:t>для </a:t>
            </a:r>
            <a:r>
              <a:rPr sz="1250" spc="-3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1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250" spc="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50" spc="4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250" spc="2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250" spc="45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1250" spc="2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ни</a:t>
            </a:r>
            <a:r>
              <a:rPr sz="1250" spc="15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125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70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1250" spc="2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250" spc="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50" spc="1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ри</a:t>
            </a:r>
            <a:r>
              <a:rPr sz="1250" spc="5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1250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50" spc="15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endParaRPr sz="1250" dirty="0">
              <a:latin typeface="Tahoma"/>
              <a:cs typeface="Tahoma"/>
            </a:endParaRPr>
          </a:p>
          <a:p>
            <a:pPr marL="332105" marR="633730" lvl="1" indent="-175895">
              <a:lnSpc>
                <a:spcPct val="104000"/>
              </a:lnSpc>
              <a:spcBef>
                <a:spcPts val="459"/>
              </a:spcBef>
              <a:buClr>
                <a:srgbClr val="EF9152"/>
              </a:buClr>
              <a:buSzPct val="96000"/>
              <a:buChar char="•"/>
              <a:tabLst>
                <a:tab pos="332740" algn="l"/>
              </a:tabLst>
            </a:pPr>
            <a:r>
              <a:rPr sz="1250" u="sng" spc="120" dirty="0">
                <a:solidFill>
                  <a:srgbClr val="FFFFFF"/>
                </a:solidFill>
                <a:latin typeface="Tahoma"/>
                <a:cs typeface="Tahoma"/>
              </a:rPr>
              <a:t>Ф</a:t>
            </a:r>
            <a:r>
              <a:rPr sz="1250" u="sng" spc="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50" u="sng" spc="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250" u="sng" spc="70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1250" u="sng" spc="30" dirty="0">
                <a:solidFill>
                  <a:srgbClr val="FFFFFF"/>
                </a:solidFill>
                <a:latin typeface="Tahoma"/>
                <a:cs typeface="Tahoma"/>
              </a:rPr>
              <a:t>ир</a:t>
            </a:r>
            <a:r>
              <a:rPr sz="1250" u="sng" spc="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50" u="sng" spc="4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250" u="sng" spc="1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250" u="sng" spc="30" dirty="0">
                <a:solidFill>
                  <a:srgbClr val="FFFFFF"/>
                </a:solidFill>
                <a:latin typeface="Tahoma"/>
                <a:cs typeface="Tahoma"/>
              </a:rPr>
              <a:t>ни</a:t>
            </a:r>
            <a:r>
              <a:rPr sz="1250" u="sng" spc="3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250" u="sng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u="sng" spc="4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50" u="sng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u="sng" spc="5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250" u="sng" spc="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50" u="sng" spc="1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1250" u="sng" spc="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250" u="sng" spc="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50" u="sng" spc="4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250" u="sng" spc="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50" u="sng" spc="50" dirty="0">
                <a:solidFill>
                  <a:srgbClr val="FFFFFF"/>
                </a:solidFill>
                <a:latin typeface="Tahoma"/>
                <a:cs typeface="Tahoma"/>
              </a:rPr>
              <a:t>ж</a:t>
            </a:r>
            <a:r>
              <a:rPr sz="1250" u="sng" spc="45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1250" u="sng" spc="2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250" u="sng" spc="30" dirty="0">
                <a:solidFill>
                  <a:srgbClr val="FFFFFF"/>
                </a:solidFill>
                <a:latin typeface="Tahoma"/>
                <a:cs typeface="Tahoma"/>
              </a:rPr>
              <a:t>ни</a:t>
            </a:r>
            <a:r>
              <a:rPr sz="1250" u="sng" spc="25" dirty="0">
                <a:solidFill>
                  <a:srgbClr val="FFFFFF"/>
                </a:solidFill>
                <a:latin typeface="Tahoma"/>
                <a:cs typeface="Tahoma"/>
              </a:rPr>
              <a:t>е  </a:t>
            </a:r>
            <a:r>
              <a:rPr sz="1250" u="sng" spc="4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250" u="sng" spc="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50" u="sng" spc="10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1250" u="sng" spc="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50" u="sng" spc="3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250" u="sng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250" u="sng" spc="2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250" u="sng" spc="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250" u="sng" spc="5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250" u="sng" spc="60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1250" u="sng" spc="3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50" u="sng" spc="20" dirty="0">
                <a:solidFill>
                  <a:srgbClr val="FFFFFF"/>
                </a:solidFill>
                <a:latin typeface="Tahoma"/>
                <a:cs typeface="Tahoma"/>
              </a:rPr>
              <a:t>х</a:t>
            </a:r>
            <a:r>
              <a:rPr sz="1250" u="sng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u="sng" spc="60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1250" u="sng" spc="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50" u="sng" spc="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250" u="sng" spc="1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1250" u="sng" spc="-5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1250" u="sng" spc="5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250" u="sng" spc="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50" u="sng" spc="5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endParaRPr sz="1250" u="sng" dirty="0">
              <a:latin typeface="Tahoma"/>
              <a:cs typeface="Tahoma"/>
            </a:endParaRPr>
          </a:p>
          <a:p>
            <a:pPr marL="332105">
              <a:lnSpc>
                <a:spcPct val="100000"/>
              </a:lnSpc>
              <a:spcBef>
                <a:spcPts val="400"/>
              </a:spcBef>
            </a:pPr>
            <a:r>
              <a:rPr sz="1250" spc="6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250" spc="2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250" spc="10" dirty="0">
                <a:solidFill>
                  <a:srgbClr val="FFFFFF"/>
                </a:solidFill>
                <a:latin typeface="Tahoma"/>
                <a:cs typeface="Tahoma"/>
              </a:rPr>
              <a:t>ал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50" spc="50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1250" spc="1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250" spc="35" dirty="0">
                <a:solidFill>
                  <a:srgbClr val="FFFFFF"/>
                </a:solidFill>
                <a:latin typeface="Tahoma"/>
                <a:cs typeface="Tahoma"/>
              </a:rPr>
              <a:t>ц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50" spc="15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125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50" spc="15" dirty="0">
                <a:solidFill>
                  <a:srgbClr val="FFFFFF"/>
                </a:solidFill>
                <a:latin typeface="Tahoma"/>
                <a:cs typeface="Tahoma"/>
              </a:rPr>
              <a:t>б</a:t>
            </a:r>
            <a:r>
              <a:rPr sz="1250" spc="-5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1250" spc="-10" dirty="0">
                <a:solidFill>
                  <a:srgbClr val="FFFFFF"/>
                </a:solidFill>
                <a:latin typeface="Tahoma"/>
                <a:cs typeface="Tahoma"/>
              </a:rPr>
              <a:t>ч</a:t>
            </a:r>
            <a:r>
              <a:rPr sz="1250" spc="1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250" spc="25" dirty="0">
                <a:solidFill>
                  <a:srgbClr val="FFFFFF"/>
                </a:solidFill>
                <a:latin typeface="Tahoma"/>
                <a:cs typeface="Tahoma"/>
              </a:rPr>
              <a:t>ю</a:t>
            </a:r>
            <a:r>
              <a:rPr sz="1250" spc="45" dirty="0">
                <a:solidFill>
                  <a:srgbClr val="FFFFFF"/>
                </a:solidFill>
                <a:latin typeface="Tahoma"/>
                <a:cs typeface="Tahoma"/>
              </a:rPr>
              <a:t>щ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50" spc="20" dirty="0">
                <a:solidFill>
                  <a:srgbClr val="FFFFFF"/>
                </a:solidFill>
                <a:latin typeface="Tahoma"/>
                <a:cs typeface="Tahoma"/>
              </a:rPr>
              <a:t>х</a:t>
            </a:r>
            <a:r>
              <a:rPr sz="125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spc="1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250" spc="20" dirty="0">
                <a:solidFill>
                  <a:srgbClr val="FFFFFF"/>
                </a:solidFill>
                <a:latin typeface="Tahoma"/>
                <a:cs typeface="Tahoma"/>
              </a:rPr>
              <a:t>ог</a:t>
            </a:r>
            <a:r>
              <a:rPr sz="1250" spc="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250" spc="1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250" spc="70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1250" spc="80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endParaRPr sz="1250" dirty="0">
              <a:latin typeface="Tahoma"/>
              <a:cs typeface="Tahoma"/>
            </a:endParaRPr>
          </a:p>
          <a:p>
            <a:pPr marL="332105" marR="29209">
              <a:lnSpc>
                <a:spcPts val="1450"/>
              </a:lnSpc>
              <a:spcBef>
                <a:spcPts val="610"/>
              </a:spcBef>
            </a:pPr>
            <a:r>
              <a:rPr sz="1250" u="sng" spc="15" dirty="0">
                <a:solidFill>
                  <a:srgbClr val="FFFFFF"/>
                </a:solidFill>
                <a:latin typeface="Tahoma"/>
                <a:cs typeface="Tahoma"/>
              </a:rPr>
              <a:t>Обучение</a:t>
            </a:r>
            <a:r>
              <a:rPr sz="1250" u="sng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u="sng" spc="25" dirty="0">
                <a:solidFill>
                  <a:srgbClr val="FFFFFF"/>
                </a:solidFill>
                <a:latin typeface="Tahoma"/>
                <a:cs typeface="Tahoma"/>
              </a:rPr>
              <a:t>социальному</a:t>
            </a:r>
            <a:r>
              <a:rPr sz="1250" u="sng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u="sng" spc="20" dirty="0">
                <a:solidFill>
                  <a:srgbClr val="FFFFFF"/>
                </a:solidFill>
                <a:latin typeface="Tahoma"/>
                <a:cs typeface="Tahoma"/>
              </a:rPr>
              <a:t>проектированию, </a:t>
            </a:r>
            <a:r>
              <a:rPr sz="1250" u="sng" spc="-3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u="sng" spc="5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250" u="sng" spc="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50" u="sng" spc="5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250" u="sng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250" u="sng" spc="1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250" u="sng" spc="4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250" u="sng" spc="10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1250" u="sng" spc="2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250" u="sng" spc="30" dirty="0">
                <a:solidFill>
                  <a:srgbClr val="FFFFFF"/>
                </a:solidFill>
                <a:latin typeface="Tahoma"/>
                <a:cs typeface="Tahoma"/>
              </a:rPr>
              <a:t>ни</a:t>
            </a:r>
            <a:r>
              <a:rPr sz="1250" u="sng" spc="35" dirty="0">
                <a:solidFill>
                  <a:srgbClr val="FFFFFF"/>
                </a:solidFill>
                <a:latin typeface="Tahoma"/>
                <a:cs typeface="Tahoma"/>
              </a:rPr>
              <a:t>ю</a:t>
            </a:r>
            <a:r>
              <a:rPr sz="1250" u="sng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u="sng" spc="20" dirty="0">
                <a:solidFill>
                  <a:srgbClr val="FFFFFF"/>
                </a:solidFill>
                <a:latin typeface="Tahoma"/>
                <a:cs typeface="Tahoma"/>
              </a:rPr>
              <a:t>г</a:t>
            </a:r>
            <a:r>
              <a:rPr sz="1250" u="sng" spc="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250" u="sng" spc="1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250" u="sng" spc="3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250" u="sng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250" u="sng" spc="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50" u="sng" spc="40" dirty="0">
                <a:solidFill>
                  <a:srgbClr val="FFFFFF"/>
                </a:solidFill>
                <a:latin typeface="Tahoma"/>
                <a:cs typeface="Tahoma"/>
              </a:rPr>
              <a:t>вы</a:t>
            </a:r>
            <a:r>
              <a:rPr sz="1250" u="sng" spc="20" dirty="0">
                <a:solidFill>
                  <a:srgbClr val="FFFFFF"/>
                </a:solidFill>
                <a:latin typeface="Tahoma"/>
                <a:cs typeface="Tahoma"/>
              </a:rPr>
              <a:t>х</a:t>
            </a:r>
            <a:r>
              <a:rPr sz="1250" u="sng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u="sng" spc="50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1250" u="sng" spc="1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250" u="sng" spc="5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1250" u="sng" spc="4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250" u="sng" spc="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50" u="sng" spc="70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endParaRPr sz="1250" u="sng" dirty="0">
              <a:latin typeface="Tahoma"/>
              <a:cs typeface="Tahoma"/>
            </a:endParaRPr>
          </a:p>
          <a:p>
            <a:pPr marL="332105" marR="83820">
              <a:lnSpc>
                <a:spcPct val="104000"/>
              </a:lnSpc>
              <a:spcBef>
                <a:spcPts val="409"/>
              </a:spcBef>
            </a:pPr>
            <a:r>
              <a:rPr sz="1250" u="sng" spc="6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250" u="sng" spc="2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250" u="sng" spc="10" dirty="0">
                <a:solidFill>
                  <a:srgbClr val="FFFFFF"/>
                </a:solidFill>
                <a:latin typeface="Tahoma"/>
                <a:cs typeface="Tahoma"/>
              </a:rPr>
              <a:t>ал</a:t>
            </a:r>
            <a:r>
              <a:rPr sz="1250" u="sng" spc="3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50" u="sng" spc="50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1250" u="sng" spc="1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250" u="sng" spc="35" dirty="0">
                <a:solidFill>
                  <a:srgbClr val="FFFFFF"/>
                </a:solidFill>
                <a:latin typeface="Tahoma"/>
                <a:cs typeface="Tahoma"/>
              </a:rPr>
              <a:t>ц</a:t>
            </a:r>
            <a:r>
              <a:rPr sz="1250" u="sng" spc="3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50" u="sng" spc="15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1250" u="sng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u="sng" spc="1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1250" u="sng" spc="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250" u="sng" spc="20" dirty="0">
                <a:solidFill>
                  <a:srgbClr val="FFFFFF"/>
                </a:solidFill>
                <a:latin typeface="Tahoma"/>
                <a:cs typeface="Tahoma"/>
              </a:rPr>
              <a:t>ог</a:t>
            </a:r>
            <a:r>
              <a:rPr sz="1250" u="sng" spc="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250" u="sng" spc="1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250" u="sng" spc="70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1250" u="sng" spc="80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1250" u="sng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u="sng" spc="70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1250" u="sng" spc="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50" u="sng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250" u="sng" spc="3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50" u="sng" spc="4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250" u="sng" spc="1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250" u="sng" spc="35" dirty="0">
                <a:solidFill>
                  <a:srgbClr val="FFFFFF"/>
                </a:solidFill>
                <a:latin typeface="Tahoma"/>
                <a:cs typeface="Tahoma"/>
              </a:rPr>
              <a:t>ц</a:t>
            </a:r>
            <a:r>
              <a:rPr sz="1250" u="sng" spc="3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50" u="sng" spc="25" dirty="0">
                <a:solidFill>
                  <a:srgbClr val="FFFFFF"/>
                </a:solidFill>
                <a:latin typeface="Tahoma"/>
                <a:cs typeface="Tahoma"/>
              </a:rPr>
              <a:t>и  </a:t>
            </a:r>
            <a:r>
              <a:rPr sz="1250" u="sng" spc="20" dirty="0">
                <a:solidFill>
                  <a:srgbClr val="FFFFFF"/>
                </a:solidFill>
                <a:latin typeface="Tahoma"/>
                <a:cs typeface="Tahoma"/>
              </a:rPr>
              <a:t>г</a:t>
            </a:r>
            <a:r>
              <a:rPr sz="1250" u="sng" spc="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250" u="sng" spc="1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250" u="sng" spc="50" dirty="0">
                <a:solidFill>
                  <a:srgbClr val="FFFFFF"/>
                </a:solidFill>
                <a:latin typeface="Tahoma"/>
                <a:cs typeface="Tahoma"/>
              </a:rPr>
              <a:t>ж</a:t>
            </a:r>
            <a:r>
              <a:rPr sz="1250" u="sng" spc="45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1250" u="sng" spc="1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250" u="sng" spc="3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250" u="sng" spc="-35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1250" u="sng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u="sng" spc="-5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1250" u="sng" spc="-10" dirty="0">
                <a:solidFill>
                  <a:srgbClr val="FFFFFF"/>
                </a:solidFill>
                <a:latin typeface="Tahoma"/>
                <a:cs typeface="Tahoma"/>
              </a:rPr>
              <a:t>ч</a:t>
            </a:r>
            <a:r>
              <a:rPr sz="1250" u="sng" spc="1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250" u="sng" spc="5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250" u="sng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250" u="sng" spc="4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250" u="sng" spc="-5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1250" u="sng" spc="25" dirty="0">
                <a:solidFill>
                  <a:srgbClr val="FFFFFF"/>
                </a:solidFill>
                <a:latin typeface="Tahoma"/>
                <a:cs typeface="Tahoma"/>
              </a:rPr>
              <a:t>ю</a:t>
            </a:r>
            <a:r>
              <a:rPr sz="1250" u="sng" spc="45" dirty="0">
                <a:solidFill>
                  <a:srgbClr val="FFFFFF"/>
                </a:solidFill>
                <a:latin typeface="Tahoma"/>
                <a:cs typeface="Tahoma"/>
              </a:rPr>
              <a:t>щ</a:t>
            </a:r>
            <a:r>
              <a:rPr sz="1250" u="sng" spc="3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50" u="sng" spc="20" dirty="0">
                <a:solidFill>
                  <a:srgbClr val="FFFFFF"/>
                </a:solidFill>
                <a:latin typeface="Tahoma"/>
                <a:cs typeface="Tahoma"/>
              </a:rPr>
              <a:t>х</a:t>
            </a:r>
            <a:r>
              <a:rPr sz="1250" u="sng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u="sng" spc="5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250" u="sng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u="sng" spc="4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250" u="sng" spc="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50" u="sng" spc="10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1250" u="sng" spc="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50" u="sng" spc="3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250" u="sng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250" u="sng" spc="2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250" u="sng" spc="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250" u="sng" spc="5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250" u="sng" spc="60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1250" u="sng" spc="3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50" u="sng" spc="20" dirty="0">
                <a:solidFill>
                  <a:srgbClr val="FFFFFF"/>
                </a:solidFill>
                <a:latin typeface="Tahoma"/>
                <a:cs typeface="Tahoma"/>
              </a:rPr>
              <a:t>х</a:t>
            </a:r>
            <a:r>
              <a:rPr sz="1250" u="sng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u="sng" spc="25" dirty="0">
                <a:solidFill>
                  <a:srgbClr val="FFFFFF"/>
                </a:solidFill>
                <a:latin typeface="Tahoma"/>
                <a:cs typeface="Tahoma"/>
              </a:rPr>
              <a:t>и  </a:t>
            </a:r>
            <a:r>
              <a:rPr sz="1250" u="sng" spc="55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250" u="sng" spc="2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50" u="sng" spc="40" dirty="0">
                <a:solidFill>
                  <a:srgbClr val="FFFFFF"/>
                </a:solidFill>
                <a:latin typeface="Tahoma"/>
                <a:cs typeface="Tahoma"/>
              </a:rPr>
              <a:t>ц</a:t>
            </a:r>
            <a:r>
              <a:rPr sz="1250" u="sng" spc="3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50" u="sng" spc="15" dirty="0">
                <a:solidFill>
                  <a:srgbClr val="FFFFFF"/>
                </a:solidFill>
                <a:latin typeface="Tahoma"/>
                <a:cs typeface="Tahoma"/>
              </a:rPr>
              <a:t>ал</a:t>
            </a:r>
            <a:r>
              <a:rPr sz="1250" u="sng" spc="25" dirty="0">
                <a:solidFill>
                  <a:srgbClr val="FFFFFF"/>
                </a:solidFill>
                <a:latin typeface="Tahoma"/>
                <a:cs typeface="Tahoma"/>
              </a:rPr>
              <a:t>ь</a:t>
            </a:r>
            <a:r>
              <a:rPr sz="1250" u="sng" spc="3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250" u="sng" spc="45" dirty="0">
                <a:solidFill>
                  <a:srgbClr val="FFFFFF"/>
                </a:solidFill>
                <a:latin typeface="Tahoma"/>
                <a:cs typeface="Tahoma"/>
              </a:rPr>
              <a:t>ы</a:t>
            </a:r>
            <a:r>
              <a:rPr sz="1250" u="sng" spc="20" dirty="0">
                <a:solidFill>
                  <a:srgbClr val="FFFFFF"/>
                </a:solidFill>
                <a:latin typeface="Tahoma"/>
                <a:cs typeface="Tahoma"/>
              </a:rPr>
              <a:t>х</a:t>
            </a:r>
            <a:r>
              <a:rPr sz="1250" u="sng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u="sng" spc="15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1250" u="sng" spc="3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250" u="sng" spc="2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50" u="sng" spc="3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250" u="sng" spc="6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1250" u="sng" spc="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250" u="sng" spc="1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250" u="sng" spc="20" dirty="0">
                <a:solidFill>
                  <a:srgbClr val="FFFFFF"/>
                </a:solidFill>
                <a:latin typeface="Tahoma"/>
                <a:cs typeface="Tahoma"/>
              </a:rPr>
              <a:t>х</a:t>
            </a:r>
            <a:endParaRPr sz="1250" u="sng" dirty="0">
              <a:latin typeface="Tahoma"/>
              <a:cs typeface="Tahoma"/>
            </a:endParaRPr>
          </a:p>
          <a:p>
            <a:pPr marL="332105" marR="80010">
              <a:lnSpc>
                <a:spcPts val="1450"/>
              </a:lnSpc>
              <a:spcBef>
                <a:spcPts val="610"/>
              </a:spcBef>
            </a:pPr>
            <a:r>
              <a:rPr sz="1250" u="sng" spc="25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250" u="sng" spc="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50" u="sng" spc="45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1250" u="sng" spc="2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250" u="sng" spc="30" dirty="0">
                <a:solidFill>
                  <a:srgbClr val="FFFFFF"/>
                </a:solidFill>
                <a:latin typeface="Tahoma"/>
                <a:cs typeface="Tahoma"/>
              </a:rPr>
              <a:t>й</a:t>
            </a:r>
            <a:r>
              <a:rPr sz="1250" u="sng" spc="5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250" u="sng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250" u="sng" spc="4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250" u="sng" spc="3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50" u="sng" spc="3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250" u="sng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u="sng" spc="5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250" u="sng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u="sng" spc="1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1250" u="sng" spc="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250" u="sng" spc="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50" u="sng" spc="4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250" u="sng" spc="2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250" u="sng" spc="45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1250" u="sng" spc="2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250" u="sng" spc="30" dirty="0">
                <a:solidFill>
                  <a:srgbClr val="FFFFFF"/>
                </a:solidFill>
                <a:latin typeface="Tahoma"/>
                <a:cs typeface="Tahoma"/>
              </a:rPr>
              <a:t>ни</a:t>
            </a:r>
            <a:r>
              <a:rPr sz="1250" u="sng" spc="4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50" u="sng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u="sng" spc="3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50" u="sng" spc="50" dirty="0">
                <a:solidFill>
                  <a:srgbClr val="FFFFFF"/>
                </a:solidFill>
                <a:latin typeface="Tahoma"/>
                <a:cs typeface="Tahoma"/>
              </a:rPr>
              <a:t>сс</a:t>
            </a:r>
            <a:r>
              <a:rPr sz="1250" u="sng" spc="10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1250" u="sng" spc="2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250" u="sng" spc="45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1250" u="sng" spc="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50" u="sng" spc="4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250" u="sng" spc="1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250" u="sng" spc="30" dirty="0">
                <a:solidFill>
                  <a:srgbClr val="FFFFFF"/>
                </a:solidFill>
                <a:latin typeface="Tahoma"/>
                <a:cs typeface="Tahoma"/>
              </a:rPr>
              <a:t>ни</a:t>
            </a:r>
            <a:r>
              <a:rPr sz="1250" u="sng" spc="25" dirty="0">
                <a:solidFill>
                  <a:srgbClr val="FFFFFF"/>
                </a:solidFill>
                <a:latin typeface="Tahoma"/>
                <a:cs typeface="Tahoma"/>
              </a:rPr>
              <a:t>й  </a:t>
            </a:r>
            <a:r>
              <a:rPr sz="1250" u="sng" spc="4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50" u="sng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u="sng" spc="70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1250" u="sng" spc="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50" u="sng" spc="30" dirty="0">
                <a:solidFill>
                  <a:srgbClr val="FFFFFF"/>
                </a:solidFill>
                <a:latin typeface="Tahoma"/>
                <a:cs typeface="Tahoma"/>
              </a:rPr>
              <a:t>ни</a:t>
            </a:r>
            <a:r>
              <a:rPr sz="1250" u="sng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250" u="sng" spc="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50" u="sng" spc="30" dirty="0">
                <a:solidFill>
                  <a:srgbClr val="FFFFFF"/>
                </a:solidFill>
                <a:latin typeface="Tahoma"/>
                <a:cs typeface="Tahoma"/>
              </a:rPr>
              <a:t>рин</a:t>
            </a:r>
            <a:r>
              <a:rPr sz="1250" u="sng" spc="20" dirty="0">
                <a:solidFill>
                  <a:srgbClr val="FFFFFF"/>
                </a:solidFill>
                <a:latin typeface="Tahoma"/>
                <a:cs typeface="Tahoma"/>
              </a:rPr>
              <a:t>го</a:t>
            </a:r>
            <a:r>
              <a:rPr sz="1250" u="sng" spc="5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endParaRPr sz="1250" u="sng" dirty="0">
              <a:latin typeface="Tahoma"/>
              <a:cs typeface="Tahoma"/>
            </a:endParaRPr>
          </a:p>
          <a:p>
            <a:pPr marL="332105" marR="570865">
              <a:lnSpc>
                <a:spcPct val="124300"/>
              </a:lnSpc>
              <a:spcBef>
                <a:spcPts val="105"/>
              </a:spcBef>
            </a:pPr>
            <a:r>
              <a:rPr sz="1250" u="sng" spc="8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250" u="sng" spc="3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250" u="sng" spc="2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250" u="sng" spc="45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1250" u="sng" spc="3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250" u="sng" spc="2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250" u="sng" spc="30" dirty="0">
                <a:solidFill>
                  <a:srgbClr val="FFFFFF"/>
                </a:solidFill>
                <a:latin typeface="Tahoma"/>
                <a:cs typeface="Tahoma"/>
              </a:rPr>
              <a:t>ни</a:t>
            </a:r>
            <a:r>
              <a:rPr sz="1250" u="sng" spc="3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250" u="sng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u="sng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250" u="sng" spc="2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250" u="sng" spc="10" dirty="0">
                <a:solidFill>
                  <a:srgbClr val="FFFFFF"/>
                </a:solidFill>
                <a:latin typeface="Tahoma"/>
                <a:cs typeface="Tahoma"/>
              </a:rPr>
              <a:t>х</a:t>
            </a:r>
            <a:r>
              <a:rPr sz="1250" u="sng" spc="3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250" u="sng" spc="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50" u="sng" spc="10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1250" u="sng" spc="20" dirty="0">
                <a:solidFill>
                  <a:srgbClr val="FFFFFF"/>
                </a:solidFill>
                <a:latin typeface="Tahoma"/>
                <a:cs typeface="Tahoma"/>
              </a:rPr>
              <a:t>ог</a:t>
            </a:r>
            <a:r>
              <a:rPr sz="1250" u="sng" spc="3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50" u="sng" spc="4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250" u="sng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u="sng" spc="-80" dirty="0">
                <a:solidFill>
                  <a:srgbClr val="FFFFFF"/>
                </a:solidFill>
                <a:latin typeface="Tahoma"/>
                <a:cs typeface="Tahoma"/>
              </a:rPr>
              <a:t>«</a:t>
            </a:r>
            <a:r>
              <a:rPr sz="1250" u="sng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250" u="sng" spc="15" dirty="0">
                <a:solidFill>
                  <a:srgbClr val="FFFFFF"/>
                </a:solidFill>
                <a:latin typeface="Tahoma"/>
                <a:cs typeface="Tahoma"/>
              </a:rPr>
              <a:t>б</a:t>
            </a:r>
            <a:r>
              <a:rPr sz="1250" u="sng" spc="-5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1250" u="sng" spc="-10" dirty="0">
                <a:solidFill>
                  <a:srgbClr val="FFFFFF"/>
                </a:solidFill>
                <a:latin typeface="Tahoma"/>
                <a:cs typeface="Tahoma"/>
              </a:rPr>
              <a:t>ч</a:t>
            </a:r>
            <a:r>
              <a:rPr sz="1250" u="sng" spc="2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250" u="sng" spc="30" dirty="0">
                <a:solidFill>
                  <a:srgbClr val="FFFFFF"/>
                </a:solidFill>
                <a:latin typeface="Tahoma"/>
                <a:cs typeface="Tahoma"/>
              </a:rPr>
              <a:t>ни</a:t>
            </a:r>
            <a:r>
              <a:rPr sz="1250" u="sng" spc="25" dirty="0">
                <a:solidFill>
                  <a:srgbClr val="FFFFFF"/>
                </a:solidFill>
                <a:latin typeface="Tahoma"/>
                <a:cs typeface="Tahoma"/>
              </a:rPr>
              <a:t>е  </a:t>
            </a:r>
            <a:r>
              <a:rPr sz="1250" u="sng" spc="20" dirty="0">
                <a:solidFill>
                  <a:srgbClr val="FFFFFF"/>
                </a:solidFill>
                <a:latin typeface="Tahoma"/>
                <a:cs typeface="Tahoma"/>
              </a:rPr>
              <a:t>служением»</a:t>
            </a:r>
            <a:endParaRPr sz="1250" u="sng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EFBEA83-4A17-4526-9EB8-624CAD806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00200"/>
            <a:ext cx="405765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34DB08-4C5E-4D98-BBB4-2C207899E651}"/>
              </a:ext>
            </a:extLst>
          </p:cNvPr>
          <p:cNvSpPr txBox="1"/>
          <p:nvPr/>
        </p:nvSpPr>
        <p:spPr>
          <a:xfrm>
            <a:off x="1143000" y="957513"/>
            <a:ext cx="3261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Профиль организации</a:t>
            </a:r>
          </a:p>
          <a:p>
            <a:pPr algn="ctr"/>
            <a:r>
              <a:rPr lang="ru-RU" sz="2000" b="1" dirty="0"/>
              <a:t>на платформе </a:t>
            </a:r>
            <a:r>
              <a:rPr lang="ru-RU" sz="2000" b="1" dirty="0" err="1"/>
              <a:t>Добро.ру</a:t>
            </a:r>
            <a:endParaRPr lang="ru-RU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04E944-ACFA-42E2-9B43-A7BE12C42F9D}"/>
              </a:ext>
            </a:extLst>
          </p:cNvPr>
          <p:cNvSpPr txBox="1"/>
          <p:nvPr/>
        </p:nvSpPr>
        <p:spPr>
          <a:xfrm>
            <a:off x="6448425" y="959822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Группа  </a:t>
            </a:r>
          </a:p>
          <a:p>
            <a:pPr algn="ctr"/>
            <a:r>
              <a:rPr lang="ru-RU" sz="2800" b="1" dirty="0"/>
              <a:t>в ВК</a:t>
            </a:r>
          </a:p>
        </p:txBody>
      </p:sp>
      <p:pic>
        <p:nvPicPr>
          <p:cNvPr id="1030" name="Picture 6" descr="ДоброЦентр. ">
            <a:extLst>
              <a:ext uri="{FF2B5EF4-FFF2-40B4-BE49-F238E27FC236}">
                <a16:creationId xmlns:a16="http://schemas.microsoft.com/office/drawing/2014/main" id="{EE0F1C43-8958-440F-BB50-05D3326DC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115"/>
            <a:ext cx="1386716" cy="138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A9D9784-68C7-4A07-9011-A5C3A7D90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752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F7F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257</Words>
  <Application>Microsoft Office PowerPoint</Application>
  <PresentationFormat>Широкоэкранный</PresentationFormat>
  <Paragraphs>65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Calibri</vt:lpstr>
      <vt:lpstr>Tahoma</vt:lpstr>
      <vt:lpstr>Trebuchet MS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Начало ведения деятельности по франшизе запуск базовых сервисов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ДЦ.pdf</dc:title>
  <dc:creator>Viktoria Merli</dc:creator>
  <cp:keywords>DAFSLzQn2wY,BADmPVM-IcI</cp:keywords>
  <cp:lastModifiedBy>OVR</cp:lastModifiedBy>
  <cp:revision>11</cp:revision>
  <dcterms:created xsi:type="dcterms:W3CDTF">2023-09-04T02:19:08Z</dcterms:created>
  <dcterms:modified xsi:type="dcterms:W3CDTF">2023-09-05T02:27:33Z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2022-11-17T00:00:00Z</vt:filetime>
  </property>
  <property fmtid="{D5CDD505-2E9C-101B-9397-08002B2CF9AE}" pid="3" name="Creator">
    <vt:lpwstr>Canva</vt:lpwstr>
  </property>
  <property fmtid="{D5CDD505-2E9C-101B-9397-08002B2CF9AE}" pid="4" name="LastSaved">
    <vt:filetime>2022-11-17T00:00:00Z</vt:filetime>
  </property>
</Properties>
</file>